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E20F5-5F23-48B8-A404-3AB0285EE3CF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62354-482D-4ED8-9536-8948D6E51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62354-482D-4ED8-9536-8948D6E51A1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9CD10-EADE-4047-8482-44FBAC82E4A3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D8547-41CD-CE48-90A1-57DCF86D7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Key Parker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Darren Jennings</dc:creator>
  <cp:lastModifiedBy>e-vleonard</cp:lastModifiedBy>
  <cp:revision>3</cp:revision>
  <dcterms:created xsi:type="dcterms:W3CDTF">2013-02-14T10:19:04Z</dcterms:created>
  <dcterms:modified xsi:type="dcterms:W3CDTF">2013-05-20T11:09:45Z</dcterms:modified>
</cp:coreProperties>
</file>