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6858000" cy="9144000" type="screen4x3"/>
  <p:notesSz cx="6669088" cy="9926638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66"/>
    <a:srgbClr val="FFFF00"/>
    <a:srgbClr val="FF0000"/>
    <a:srgbClr val="6666FF"/>
    <a:srgbClr val="3399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3265" autoAdjust="0"/>
    <p:restoredTop sz="94640" autoAdjust="0"/>
  </p:normalViewPr>
  <p:slideViewPr>
    <p:cSldViewPr>
      <p:cViewPr>
        <p:scale>
          <a:sx n="60" d="100"/>
          <a:sy n="60" d="100"/>
        </p:scale>
        <p:origin x="-1656" y="-7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2" d="100"/>
          <a:sy n="52" d="100"/>
        </p:scale>
        <p:origin x="-1908" y="-84"/>
      </p:cViewPr>
      <p:guideLst>
        <p:guide orient="horz" pos="3127"/>
        <p:guide pos="2101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90838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6663" y="0"/>
            <a:ext cx="2890837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GB"/>
          </a:p>
        </p:txBody>
      </p:sp>
      <p:sp>
        <p:nvSpPr>
          <p:cNvPr id="71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938338" y="744538"/>
            <a:ext cx="2792412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66750" y="4714875"/>
            <a:ext cx="5335588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3"/>
            <a:ext cx="2890838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6663" y="9428163"/>
            <a:ext cx="2890837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488D0B8C-4BBA-40DE-B4B7-9A486B4ADAD4}" type="slidenum">
              <a:rPr lang="en-GB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8BC24B3-27CB-4800-9874-2A87EE3CE765}" type="slidenum">
              <a:rPr lang="en-GB"/>
              <a:pPr/>
              <a:t>1</a:t>
            </a:fld>
            <a:endParaRPr lang="en-GB"/>
          </a:p>
        </p:txBody>
      </p:sp>
      <p:sp>
        <p:nvSpPr>
          <p:cNvPr id="8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038"/>
            <a:ext cx="5829300" cy="1960562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6713"/>
            <a:ext cx="6172200" cy="1524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2133600"/>
            <a:ext cx="6172200" cy="603408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713"/>
            <a:ext cx="1543050" cy="780097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713"/>
            <a:ext cx="4476750" cy="780097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6713"/>
            <a:ext cx="6172200" cy="1524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2900" y="2133600"/>
            <a:ext cx="6172200" cy="60340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338" y="5875338"/>
            <a:ext cx="5829300" cy="1816100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338" y="3875088"/>
            <a:ext cx="5829300" cy="200025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6713"/>
            <a:ext cx="6172200" cy="1524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0"/>
            <a:ext cx="3009900" cy="6034088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505200" y="2133600"/>
            <a:ext cx="3009900" cy="6034088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6713"/>
            <a:ext cx="6172200" cy="1524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288"/>
            <a:ext cx="3030538" cy="85407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900363"/>
            <a:ext cx="3030538" cy="5267325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4563" y="2046288"/>
            <a:ext cx="3030537" cy="85407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4563" y="2900363"/>
            <a:ext cx="3030537" cy="5267325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6713"/>
            <a:ext cx="6172200" cy="1524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3538"/>
            <a:ext cx="2255838" cy="154940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8" y="363538"/>
            <a:ext cx="3833812" cy="7804150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2938"/>
            <a:ext cx="2255838" cy="62547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613" y="6400800"/>
            <a:ext cx="4114800" cy="7556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613" y="817563"/>
            <a:ext cx="4114800" cy="54864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613" y="7156450"/>
            <a:ext cx="4114800" cy="10731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404813" y="0"/>
            <a:ext cx="6858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GB"/>
          </a:p>
        </p:txBody>
      </p:sp>
      <p:pic>
        <p:nvPicPr>
          <p:cNvPr id="1037" name="Picture 13"/>
          <p:cNvPicPr>
            <a:picLocks noChangeAspect="1" noChangeArrowheads="1"/>
          </p:cNvPicPr>
          <p:nvPr userDrawn="1"/>
        </p:nvPicPr>
        <p:blipFill>
          <a:blip r:embed="rId13" cstate="print"/>
          <a:srcRect t="3799"/>
          <a:stretch>
            <a:fillRect/>
          </a:stretch>
        </p:blipFill>
        <p:spPr bwMode="auto">
          <a:xfrm>
            <a:off x="6584950" y="0"/>
            <a:ext cx="274638" cy="9180513"/>
          </a:xfrm>
          <a:prstGeom prst="rect">
            <a:avLst/>
          </a:prstGeom>
          <a:noFill/>
        </p:spPr>
      </p:pic>
      <p:pic>
        <p:nvPicPr>
          <p:cNvPr id="1048" name="Picture 24"/>
          <p:cNvPicPr>
            <a:picLocks noChangeAspect="1" noChangeArrowheads="1"/>
          </p:cNvPicPr>
          <p:nvPr userDrawn="1"/>
        </p:nvPicPr>
        <p:blipFill>
          <a:blip r:embed="rId14" cstate="print"/>
          <a:srcRect r="7317" b="-29160"/>
          <a:stretch>
            <a:fillRect/>
          </a:stretch>
        </p:blipFill>
        <p:spPr bwMode="auto">
          <a:xfrm>
            <a:off x="0" y="0"/>
            <a:ext cx="6597650" cy="320675"/>
          </a:xfrm>
          <a:prstGeom prst="rect">
            <a:avLst/>
          </a:prstGeom>
          <a:noFill/>
        </p:spPr>
      </p:pic>
      <p:pic>
        <p:nvPicPr>
          <p:cNvPr id="1049" name="Picture 25"/>
          <p:cNvPicPr>
            <a:picLocks noChangeAspect="1" noChangeArrowheads="1"/>
          </p:cNvPicPr>
          <p:nvPr userDrawn="1"/>
        </p:nvPicPr>
        <p:blipFill>
          <a:blip r:embed="rId14" cstate="print"/>
          <a:srcRect t="-15128" r="9227" b="-8640"/>
          <a:stretch>
            <a:fillRect/>
          </a:stretch>
        </p:blipFill>
        <p:spPr bwMode="auto">
          <a:xfrm>
            <a:off x="0" y="8893175"/>
            <a:ext cx="6597650" cy="285750"/>
          </a:xfrm>
          <a:prstGeom prst="rect">
            <a:avLst/>
          </a:prstGeom>
          <a:noFill/>
        </p:spPr>
      </p:pic>
      <p:pic>
        <p:nvPicPr>
          <p:cNvPr id="1050" name="Picture 26"/>
          <p:cNvPicPr>
            <a:picLocks noChangeAspect="1" noChangeArrowheads="1"/>
          </p:cNvPicPr>
          <p:nvPr userDrawn="1"/>
        </p:nvPicPr>
        <p:blipFill>
          <a:blip r:embed="rId15" cstate="print"/>
          <a:srcRect t="6648" b="3799"/>
          <a:stretch>
            <a:fillRect/>
          </a:stretch>
        </p:blipFill>
        <p:spPr bwMode="auto">
          <a:xfrm>
            <a:off x="-1588" y="179388"/>
            <a:ext cx="276226" cy="8748712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4.gif"/><Relationship Id="rId7" Type="http://schemas.openxmlformats.org/officeDocument/2006/relationships/image" Target="../media/image7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jpeg"/><Relationship Id="rId5" Type="http://schemas.openxmlformats.org/officeDocument/2006/relationships/hyperlink" Target="http://www.google.co.uk/imgres?imgurl=http://www.dailygalaxy.com/photos/uncategorized/2008/03/21/shutterstock_3118787_5.jpg&amp;imgrefurl=http://www.dailygalaxy.com/my_weblog/memory/&amp;usg=__8hF6opGKXTl-q9PLLbIeK8-5ZJk=&amp;h=431&amp;w=500&amp;sz=78&amp;hl=en&amp;start=9&amp;itbs=1&amp;tbnid=QypUmn0SVLs_GM:&amp;tbnh=112&amp;tbnw=130&amp;prev=/images?q=LOOK+LEFT+LOOK+RIGHT+LOOK+UP&amp;hl=en&amp;sa=G&amp;gbv=2&amp;tbs=isch:1" TargetMode="External"/><Relationship Id="rId4" Type="http://schemas.openxmlformats.org/officeDocument/2006/relationships/image" Target="../media/image5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19" descr="bike.gif"/>
          <p:cNvPicPr>
            <a:picLocks noChangeAspect="1"/>
          </p:cNvPicPr>
          <p:nvPr/>
        </p:nvPicPr>
        <p:blipFill>
          <a:blip r:embed="rId3" cstate="print"/>
          <a:srcRect b="12352"/>
          <a:stretch>
            <a:fillRect/>
          </a:stretch>
        </p:blipFill>
        <p:spPr>
          <a:xfrm>
            <a:off x="2204864" y="1187624"/>
            <a:ext cx="4330207" cy="6027582"/>
          </a:xfrm>
          <a:prstGeom prst="rect">
            <a:avLst/>
          </a:prstGeom>
          <a:noFill/>
          <a:ln w="22225">
            <a:noFill/>
          </a:ln>
        </p:spPr>
      </p:pic>
      <p:sp>
        <p:nvSpPr>
          <p:cNvPr id="2121" name="Rectangle 73"/>
          <p:cNvSpPr>
            <a:spLocks noChangeArrowheads="1"/>
          </p:cNvSpPr>
          <p:nvPr/>
        </p:nvSpPr>
        <p:spPr bwMode="auto">
          <a:xfrm>
            <a:off x="0" y="4465638"/>
            <a:ext cx="6858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GB"/>
          </a:p>
        </p:txBody>
      </p:sp>
      <p:pic>
        <p:nvPicPr>
          <p:cNvPr id="2147" name="Picture 99" descr="Think Bike Posters"/>
          <p:cNvPicPr>
            <a:picLocks noChangeArrowheads="1"/>
          </p:cNvPicPr>
          <p:nvPr/>
        </p:nvPicPr>
        <p:blipFill>
          <a:blip r:embed="rId4" cstate="print"/>
          <a:srcRect l="5219" t="6898" r="3962" b="10343"/>
          <a:stretch>
            <a:fillRect/>
          </a:stretch>
        </p:blipFill>
        <p:spPr bwMode="auto">
          <a:xfrm>
            <a:off x="285728" y="7215206"/>
            <a:ext cx="6286544" cy="1714512"/>
          </a:xfrm>
          <a:prstGeom prst="rect">
            <a:avLst/>
          </a:prstGeom>
          <a:noFill/>
        </p:spPr>
      </p:pic>
      <p:sp>
        <p:nvSpPr>
          <p:cNvPr id="15" name="TextBox 14"/>
          <p:cNvSpPr txBox="1"/>
          <p:nvPr/>
        </p:nvSpPr>
        <p:spPr>
          <a:xfrm>
            <a:off x="332656" y="1043608"/>
            <a:ext cx="1857388" cy="4785926"/>
          </a:xfrm>
          <a:prstGeom prst="rect">
            <a:avLst/>
          </a:prstGeom>
          <a:solidFill>
            <a:schemeClr val="bg1"/>
          </a:solidFill>
          <a:ln w="53975" cap="rnd">
            <a:noFill/>
            <a:miter lim="800000"/>
          </a:ln>
        </p:spPr>
        <p:txBody>
          <a:bodyPr wrap="square" rtlCol="0">
            <a:spAutoFit/>
          </a:bodyPr>
          <a:lstStyle/>
          <a:p>
            <a:r>
              <a:rPr lang="en-GB" sz="2000" b="1" dirty="0" smtClean="0"/>
              <a:t>DID YOU KNOW? </a:t>
            </a:r>
          </a:p>
          <a:p>
            <a:pPr>
              <a:spcBef>
                <a:spcPts val="600"/>
              </a:spcBef>
            </a:pPr>
            <a:r>
              <a:rPr lang="en-GB" sz="2000" dirty="0" smtClean="0"/>
              <a:t>Motorcyclists represent 1% of traffic yet account for 20% of deaths and serious injury!</a:t>
            </a:r>
          </a:p>
          <a:p>
            <a:endParaRPr lang="en-GB" sz="2000" dirty="0" smtClean="0"/>
          </a:p>
          <a:p>
            <a:r>
              <a:rPr lang="en-GB" sz="2000" dirty="0" smtClean="0"/>
              <a:t>Motorcyclists are 40 times more likely to be killed than drivers!</a:t>
            </a:r>
            <a:endParaRPr lang="en-GB" sz="2000" dirty="0"/>
          </a:p>
        </p:txBody>
      </p:sp>
      <p:pic>
        <p:nvPicPr>
          <p:cNvPr id="2136" name="Picture 88" descr="shutterstock_3118787_5">
            <a:hlinkClick r:id="rId5"/>
          </p:cNvPr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57166" y="5857884"/>
            <a:ext cx="1885950" cy="1625600"/>
          </a:xfrm>
          <a:prstGeom prst="rect">
            <a:avLst/>
          </a:prstGeom>
          <a:noFill/>
        </p:spPr>
      </p:pic>
      <p:sp>
        <p:nvSpPr>
          <p:cNvPr id="2155" name="AutoShape 107" descr="https://mail.google.com/mail/u/0/?ui=2&amp;ik=7ef2dd03fb&amp;view=att&amp;th=146d8154b0bd48ee&amp;attid=0.1&amp;disp=emb&amp;zw&amp;atsh=1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157" name="AutoShape 109" descr="https://mail.google.com/mail/u/0/?ui=2&amp;ik=7ef2dd03fb&amp;view=att&amp;th=146d8154b0bd48ee&amp;attid=0.1&amp;disp=emb&amp;zw&amp;atsh=1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21" name="Picture 20" descr="iconNoCommunityPhoto155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5517232" y="251520"/>
            <a:ext cx="981012" cy="901904"/>
          </a:xfrm>
          <a:prstGeom prst="rect">
            <a:avLst/>
          </a:prstGeom>
        </p:spPr>
      </p:pic>
      <p:pic>
        <p:nvPicPr>
          <p:cNvPr id="22" name="Picture 21" descr="cemex 3d logo.pn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332656" y="251520"/>
            <a:ext cx="2635459" cy="79459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34</Words>
  <Application>Microsoft Office PowerPoint</Application>
  <PresentationFormat>On-screen Show (4:3)</PresentationFormat>
  <Paragraphs>5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Default Design</vt:lpstr>
      <vt:lpstr>Slide 1</vt:lpstr>
    </vt:vector>
  </TitlesOfParts>
  <Company>CEMEX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jwelch</dc:creator>
  <cp:lastModifiedBy>deleteme</cp:lastModifiedBy>
  <cp:revision>50</cp:revision>
  <dcterms:created xsi:type="dcterms:W3CDTF">2009-01-24T19:16:52Z</dcterms:created>
  <dcterms:modified xsi:type="dcterms:W3CDTF">2014-07-18T11:00:18Z</dcterms:modified>
</cp:coreProperties>
</file>