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669088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00"/>
    <a:srgbClr val="FF0000"/>
    <a:srgbClr val="6666FF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65" autoAdjust="0"/>
    <p:restoredTop sz="94640" autoAdjust="0"/>
  </p:normalViewPr>
  <p:slideViewPr>
    <p:cSldViewPr>
      <p:cViewPr>
        <p:scale>
          <a:sx n="60" d="100"/>
          <a:sy n="60" d="100"/>
        </p:scale>
        <p:origin x="-165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908" y="-84"/>
      </p:cViewPr>
      <p:guideLst>
        <p:guide orient="horz" pos="3127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38338" y="744538"/>
            <a:ext cx="27924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8D0B8C-4BBA-40DE-B4B7-9A486B4ADAD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BC24B3-27CB-4800-9874-2A87EE3CE765}" type="slidenum">
              <a:rPr lang="en-GB"/>
              <a:pPr/>
              <a:t>1</a:t>
            </a:fld>
            <a:endParaRPr lang="en-GB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404813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pic>
        <p:nvPicPr>
          <p:cNvPr id="1037" name="Picture 13"/>
          <p:cNvPicPr>
            <a:picLocks noChangeAspect="1" noChangeArrowheads="1"/>
          </p:cNvPicPr>
          <p:nvPr userDrawn="1"/>
        </p:nvPicPr>
        <p:blipFill>
          <a:blip r:embed="rId13" cstate="print"/>
          <a:srcRect t="3799"/>
          <a:stretch>
            <a:fillRect/>
          </a:stretch>
        </p:blipFill>
        <p:spPr bwMode="auto">
          <a:xfrm>
            <a:off x="6584950" y="0"/>
            <a:ext cx="274638" cy="9180513"/>
          </a:xfrm>
          <a:prstGeom prst="rect">
            <a:avLst/>
          </a:prstGeom>
          <a:noFill/>
        </p:spPr>
      </p:pic>
      <p:pic>
        <p:nvPicPr>
          <p:cNvPr id="1048" name="Picture 24"/>
          <p:cNvPicPr>
            <a:picLocks noChangeAspect="1" noChangeArrowheads="1"/>
          </p:cNvPicPr>
          <p:nvPr userDrawn="1"/>
        </p:nvPicPr>
        <p:blipFill>
          <a:blip r:embed="rId14" cstate="print"/>
          <a:srcRect r="7317" b="-29160"/>
          <a:stretch>
            <a:fillRect/>
          </a:stretch>
        </p:blipFill>
        <p:spPr bwMode="auto">
          <a:xfrm>
            <a:off x="0" y="0"/>
            <a:ext cx="6597650" cy="320675"/>
          </a:xfrm>
          <a:prstGeom prst="rect">
            <a:avLst/>
          </a:prstGeom>
          <a:noFill/>
        </p:spPr>
      </p:pic>
      <p:pic>
        <p:nvPicPr>
          <p:cNvPr id="1049" name="Picture 25"/>
          <p:cNvPicPr>
            <a:picLocks noChangeAspect="1" noChangeArrowheads="1"/>
          </p:cNvPicPr>
          <p:nvPr userDrawn="1"/>
        </p:nvPicPr>
        <p:blipFill>
          <a:blip r:embed="rId14" cstate="print"/>
          <a:srcRect t="-15128" r="9227" b="-8640"/>
          <a:stretch>
            <a:fillRect/>
          </a:stretch>
        </p:blipFill>
        <p:spPr bwMode="auto">
          <a:xfrm>
            <a:off x="0" y="8893175"/>
            <a:ext cx="6597650" cy="285750"/>
          </a:xfrm>
          <a:prstGeom prst="rect">
            <a:avLst/>
          </a:prstGeom>
          <a:noFill/>
        </p:spPr>
      </p:pic>
      <p:pic>
        <p:nvPicPr>
          <p:cNvPr id="1050" name="Picture 26"/>
          <p:cNvPicPr>
            <a:picLocks noChangeAspect="1" noChangeArrowheads="1"/>
          </p:cNvPicPr>
          <p:nvPr userDrawn="1"/>
        </p:nvPicPr>
        <p:blipFill>
          <a:blip r:embed="rId15" cstate="print"/>
          <a:srcRect t="6648" b="3799"/>
          <a:stretch>
            <a:fillRect/>
          </a:stretch>
        </p:blipFill>
        <p:spPr bwMode="auto">
          <a:xfrm>
            <a:off x="-1588" y="179388"/>
            <a:ext cx="276226" cy="87487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gif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hyperlink" Target="http://www.google.co.uk/imgres?imgurl=http://www.dailygalaxy.com/photos/uncategorized/2008/03/21/shutterstock_3118787_5.jpg&amp;imgrefurl=http://www.dailygalaxy.com/my_weblog/memory/&amp;usg=__8hF6opGKXTl-q9PLLbIeK8-5ZJk=&amp;h=431&amp;w=500&amp;sz=78&amp;hl=en&amp;start=9&amp;itbs=1&amp;tbnid=QypUmn0SVLs_GM:&amp;tbnh=112&amp;tbnw=130&amp;prev=/images?q=LOOK+LEFT+LOOK+RIGHT+LOOK+UP&amp;hl=en&amp;sa=G&amp;gbv=2&amp;tbs=isch:1" TargetMode="Externa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bike.gif"/>
          <p:cNvPicPr>
            <a:picLocks noChangeAspect="1"/>
          </p:cNvPicPr>
          <p:nvPr/>
        </p:nvPicPr>
        <p:blipFill>
          <a:blip r:embed="rId3" cstate="print"/>
          <a:srcRect b="12352"/>
          <a:stretch>
            <a:fillRect/>
          </a:stretch>
        </p:blipFill>
        <p:spPr>
          <a:xfrm>
            <a:off x="2204864" y="1187624"/>
            <a:ext cx="4330207" cy="6027582"/>
          </a:xfrm>
          <a:prstGeom prst="rect">
            <a:avLst/>
          </a:prstGeom>
          <a:noFill/>
          <a:ln w="22225">
            <a:noFill/>
          </a:ln>
        </p:spPr>
      </p:pic>
      <p:sp>
        <p:nvSpPr>
          <p:cNvPr id="2121" name="Rectangle 73"/>
          <p:cNvSpPr>
            <a:spLocks noChangeArrowheads="1"/>
          </p:cNvSpPr>
          <p:nvPr/>
        </p:nvSpPr>
        <p:spPr bwMode="auto">
          <a:xfrm>
            <a:off x="0" y="4465638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pic>
        <p:nvPicPr>
          <p:cNvPr id="2147" name="Picture 99" descr="Think Bike Posters"/>
          <p:cNvPicPr>
            <a:picLocks noChangeArrowheads="1"/>
          </p:cNvPicPr>
          <p:nvPr/>
        </p:nvPicPr>
        <p:blipFill>
          <a:blip r:embed="rId4" cstate="print"/>
          <a:srcRect l="5219" t="6898" r="3962" b="10343"/>
          <a:stretch>
            <a:fillRect/>
          </a:stretch>
        </p:blipFill>
        <p:spPr bwMode="auto">
          <a:xfrm>
            <a:off x="285728" y="7215206"/>
            <a:ext cx="6286544" cy="171451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332656" y="1043608"/>
            <a:ext cx="1857388" cy="4785926"/>
          </a:xfrm>
          <a:prstGeom prst="rect">
            <a:avLst/>
          </a:prstGeom>
          <a:solidFill>
            <a:schemeClr val="bg1"/>
          </a:solidFill>
          <a:ln w="53975" cap="rnd">
            <a:noFill/>
            <a:miter lim="800000"/>
          </a:ln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DID YOU KNOW? </a:t>
            </a:r>
          </a:p>
          <a:p>
            <a:pPr>
              <a:spcBef>
                <a:spcPts val="600"/>
              </a:spcBef>
            </a:pPr>
            <a:r>
              <a:rPr lang="en-GB" sz="2000" dirty="0" smtClean="0"/>
              <a:t>Motorcyclists represent 1% of traffic yet account for 20% of deaths and serious injury!</a:t>
            </a:r>
          </a:p>
          <a:p>
            <a:endParaRPr lang="en-GB" sz="2000" dirty="0" smtClean="0"/>
          </a:p>
          <a:p>
            <a:r>
              <a:rPr lang="en-GB" sz="2000" dirty="0" smtClean="0"/>
              <a:t>Motorcyclists are 40 times more likely to be killed than drivers!</a:t>
            </a:r>
            <a:endParaRPr lang="en-GB" sz="2000" dirty="0"/>
          </a:p>
        </p:txBody>
      </p:sp>
      <p:pic>
        <p:nvPicPr>
          <p:cNvPr id="2136" name="Picture 88" descr="shutterstock_3118787_5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66" y="5857884"/>
            <a:ext cx="1885950" cy="1625600"/>
          </a:xfrm>
          <a:prstGeom prst="rect">
            <a:avLst/>
          </a:prstGeom>
          <a:noFill/>
        </p:spPr>
      </p:pic>
      <p:sp>
        <p:nvSpPr>
          <p:cNvPr id="2155" name="AutoShape 107" descr="https://mail.google.com/mail/u/0/?ui=2&amp;ik=7ef2dd03fb&amp;view=att&amp;th=146d8154b0bd48ee&amp;attid=0.1&amp;disp=emb&amp;zw&amp;ats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7" name="AutoShape 109" descr="https://mail.google.com/mail/u/0/?ui=2&amp;ik=7ef2dd03fb&amp;view=att&amp;th=146d8154b0bd48ee&amp;attid=0.1&amp;disp=emb&amp;zw&amp;atsh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1" name="Picture 20" descr="iconNoCommunityPhoto155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517232" y="251520"/>
            <a:ext cx="981012" cy="901904"/>
          </a:xfrm>
          <a:prstGeom prst="rect">
            <a:avLst/>
          </a:prstGeom>
        </p:spPr>
      </p:pic>
      <p:pic>
        <p:nvPicPr>
          <p:cNvPr id="22" name="Picture 21" descr="cemex 3d logo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32656" y="251520"/>
            <a:ext cx="2635459" cy="794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CEMEX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jwelch</dc:creator>
  <cp:lastModifiedBy>deleteme</cp:lastModifiedBy>
  <cp:revision>50</cp:revision>
  <dcterms:created xsi:type="dcterms:W3CDTF">2009-01-24T19:16:52Z</dcterms:created>
  <dcterms:modified xsi:type="dcterms:W3CDTF">2014-07-18T11:00:18Z</dcterms:modified>
</cp:coreProperties>
</file>