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2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95" autoAdjust="0"/>
    <p:restoredTop sz="94660"/>
  </p:normalViewPr>
  <p:slideViewPr>
    <p:cSldViewPr>
      <p:cViewPr varScale="1">
        <p:scale>
          <a:sx n="55" d="100"/>
          <a:sy n="55" d="100"/>
        </p:scale>
        <p:origin x="-78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00DB8-9B8D-4EEF-8F91-1B551A85EF6B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D6F92-FF60-4EF8-AC81-A5848D5123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00DB8-9B8D-4EEF-8F91-1B551A85EF6B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D6F92-FF60-4EF8-AC81-A5848D5123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00DB8-9B8D-4EEF-8F91-1B551A85EF6B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D6F92-FF60-4EF8-AC81-A5848D5123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00DB8-9B8D-4EEF-8F91-1B551A85EF6B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D6F92-FF60-4EF8-AC81-A5848D5123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00DB8-9B8D-4EEF-8F91-1B551A85EF6B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D6F92-FF60-4EF8-AC81-A5848D5123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00DB8-9B8D-4EEF-8F91-1B551A85EF6B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D6F92-FF60-4EF8-AC81-A5848D5123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00DB8-9B8D-4EEF-8F91-1B551A85EF6B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D6F92-FF60-4EF8-AC81-A5848D5123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00DB8-9B8D-4EEF-8F91-1B551A85EF6B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D6F92-FF60-4EF8-AC81-A5848D5123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00DB8-9B8D-4EEF-8F91-1B551A85EF6B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D6F92-FF60-4EF8-AC81-A5848D5123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00DB8-9B8D-4EEF-8F91-1B551A85EF6B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D6F92-FF60-4EF8-AC81-A5848D5123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00DB8-9B8D-4EEF-8F91-1B551A85EF6B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D6F92-FF60-4EF8-AC81-A5848D5123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00DB8-9B8D-4EEF-8F91-1B551A85EF6B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D6F92-FF60-4EF8-AC81-A5848D51230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48680"/>
            <a:ext cx="8892480" cy="864096"/>
          </a:xfrm>
        </p:spPr>
        <p:txBody>
          <a:bodyPr>
            <a:normAutofit fontScale="90000"/>
          </a:bodyPr>
          <a:lstStyle/>
          <a:p>
            <a:r>
              <a:rPr lang="en-GB" sz="7200" dirty="0" smtClean="0"/>
              <a:t>M</a:t>
            </a:r>
            <a:r>
              <a:rPr lang="en-GB" sz="2700" dirty="0" smtClean="0"/>
              <a:t>aking Cement in the south since 1850</a:t>
            </a:r>
            <a:endParaRPr lang="en-US" sz="27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1700808"/>
            <a:ext cx="8352928" cy="3528392"/>
          </a:xfrm>
        </p:spPr>
        <p:txBody>
          <a:bodyPr>
            <a:normAutofit lnSpcReduction="10000"/>
          </a:bodyPr>
          <a:lstStyle/>
          <a:p>
            <a:r>
              <a:rPr lang="en-GB" sz="1800" dirty="0" smtClean="0"/>
              <a:t>During the 1850s Charles &amp; James Formby the sons of the Vicar of Frindsbury. Started a lime works at Halling</a:t>
            </a:r>
          </a:p>
          <a:p>
            <a:endParaRPr lang="en-GB" sz="1800" dirty="0"/>
          </a:p>
          <a:p>
            <a:r>
              <a:rPr lang="en-GB" sz="1800" dirty="0" smtClean="0"/>
              <a:t>1911 due to the cost of shipping chalk the company went into liquidation in 1909 then sold to Alert Bachelor in 1911 and became Clinkham works </a:t>
            </a:r>
          </a:p>
          <a:p>
            <a:endParaRPr lang="en-GB" sz="1800" dirty="0"/>
          </a:p>
          <a:p>
            <a:r>
              <a:rPr lang="en-GB" sz="1800" dirty="0" smtClean="0"/>
              <a:t>Acquired by Rugby Cement in1936 </a:t>
            </a:r>
          </a:p>
          <a:p>
            <a:endParaRPr lang="en-GB" sz="1800" dirty="0"/>
          </a:p>
          <a:p>
            <a:r>
              <a:rPr lang="en-GB" sz="1800" dirty="0" smtClean="0"/>
              <a:t>RMC Ready Mix Concrete 2000</a:t>
            </a:r>
          </a:p>
          <a:p>
            <a:endParaRPr lang="en-GB" sz="1800" dirty="0"/>
          </a:p>
          <a:p>
            <a:r>
              <a:rPr lang="en-GB" sz="1800" dirty="0" smtClean="0"/>
              <a:t>CEMEX 2005</a:t>
            </a:r>
          </a:p>
          <a:p>
            <a:endParaRPr lang="en-GB" sz="1800" dirty="0"/>
          </a:p>
          <a:p>
            <a:endParaRPr lang="en-GB" sz="1800" dirty="0" smtClean="0"/>
          </a:p>
          <a:p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n-GB" sz="1800" dirty="0" smtClean="0"/>
              <a:t>7 Cement Works in the Medway towns 1960</a:t>
            </a:r>
            <a:endParaRPr lang="en-US" sz="1800" dirty="0"/>
          </a:p>
        </p:txBody>
      </p:sp>
      <p:pic>
        <p:nvPicPr>
          <p:cNvPr id="5" name="Picture 4" descr="Cement Work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692696"/>
            <a:ext cx="6984776" cy="59766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Quarrying </a:t>
            </a:r>
            <a:endParaRPr lang="en-US" dirty="0"/>
          </a:p>
        </p:txBody>
      </p:sp>
      <p:pic>
        <p:nvPicPr>
          <p:cNvPr id="5" name="Picture 4" descr="Eatly Quary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84784"/>
            <a:ext cx="4160149" cy="2977107"/>
          </a:xfrm>
          <a:prstGeom prst="rect">
            <a:avLst/>
          </a:prstGeom>
        </p:spPr>
      </p:pic>
      <p:pic>
        <p:nvPicPr>
          <p:cNvPr id="6" name="Picture 5" descr="First Chalk Du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3717032"/>
            <a:ext cx="4355976" cy="270887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55976" y="2132856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Digging By Hand at First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3568" y="4869160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Then Steam Cranes and horse drawn carts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Batchelors</a:t>
            </a:r>
            <a:r>
              <a:rPr lang="en-GB" dirty="0" smtClean="0"/>
              <a:t> 1911</a:t>
            </a:r>
            <a:endParaRPr lang="en-US" dirty="0"/>
          </a:p>
        </p:txBody>
      </p:sp>
      <p:pic>
        <p:nvPicPr>
          <p:cNvPr id="4" name="Picture 3" descr="Batchelo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96752"/>
            <a:ext cx="4499992" cy="27515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0" y="1412776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Steam Lorry</a:t>
            </a:r>
            <a:endParaRPr lang="en-US" dirty="0"/>
          </a:p>
        </p:txBody>
      </p:sp>
      <p:pic>
        <p:nvPicPr>
          <p:cNvPr id="7" name="Picture 6" descr="Amalgimated Portland Cement Manufactur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3717032"/>
            <a:ext cx="4644008" cy="314096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60032" y="5301208"/>
            <a:ext cx="3995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Amalgamated Portland Cement Manufactures </a:t>
            </a:r>
            <a:endParaRPr lang="en-US" dirty="0"/>
          </a:p>
        </p:txBody>
      </p:sp>
      <p:pic>
        <p:nvPicPr>
          <p:cNvPr id="9" name="Picture 8" descr="Uniforms chang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9992" y="1844824"/>
            <a:ext cx="4464496" cy="3024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GB" sz="3200" dirty="0" smtClean="0"/>
              <a:t>New Machines bring different challenges  </a:t>
            </a:r>
            <a:endParaRPr lang="en-US" sz="3200" dirty="0"/>
          </a:p>
        </p:txBody>
      </p:sp>
      <p:pic>
        <p:nvPicPr>
          <p:cNvPr id="4" name="Picture 3" descr="Another roll ov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08720"/>
            <a:ext cx="2322290" cy="4176464"/>
          </a:xfrm>
          <a:prstGeom prst="rect">
            <a:avLst/>
          </a:prstGeom>
        </p:spPr>
      </p:pic>
      <p:pic>
        <p:nvPicPr>
          <p:cNvPr id="5" name="Picture 4" descr="Dozer in operati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9752" y="908720"/>
            <a:ext cx="4005380" cy="4032448"/>
          </a:xfrm>
          <a:prstGeom prst="rect">
            <a:avLst/>
          </a:prstGeom>
        </p:spPr>
      </p:pic>
      <p:pic>
        <p:nvPicPr>
          <p:cNvPr id="7" name="Picture 6" descr="Doz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79704" y="5682208"/>
            <a:ext cx="2664296" cy="1175792"/>
          </a:xfrm>
          <a:prstGeom prst="rect">
            <a:avLst/>
          </a:prstGeom>
        </p:spPr>
      </p:pic>
      <p:pic>
        <p:nvPicPr>
          <p:cNvPr id="10" name="Picture 9" descr="Over turned machin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28184" y="908720"/>
            <a:ext cx="2915816" cy="4752528"/>
          </a:xfrm>
          <a:prstGeom prst="rect">
            <a:avLst/>
          </a:prstGeom>
        </p:spPr>
      </p:pic>
      <p:pic>
        <p:nvPicPr>
          <p:cNvPr id="11" name="Picture 10" descr="Truck Loading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55776" y="4410426"/>
            <a:ext cx="3851920" cy="2447574"/>
          </a:xfrm>
          <a:prstGeom prst="rect">
            <a:avLst/>
          </a:prstGeom>
        </p:spPr>
      </p:pic>
      <p:pic>
        <p:nvPicPr>
          <p:cNvPr id="12" name="Picture 11" descr="Roll over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4653136"/>
            <a:ext cx="2903525" cy="22048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rge Load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60648"/>
            <a:ext cx="5786897" cy="3429942"/>
          </a:xfrm>
          <a:prstGeom prst="rect">
            <a:avLst/>
          </a:prstGeom>
        </p:spPr>
      </p:pic>
      <p:pic>
        <p:nvPicPr>
          <p:cNvPr id="5" name="Picture 4" descr="Dump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284984"/>
            <a:ext cx="5868144" cy="33663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12160" y="1052736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Cement Barge Loading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868144" y="4221088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New Truck for the quarry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n-GB" sz="2400" dirty="0" smtClean="0"/>
              <a:t>Lets not forget</a:t>
            </a:r>
            <a:br>
              <a:rPr lang="en-GB" sz="2400" dirty="0" smtClean="0"/>
            </a:br>
            <a:r>
              <a:rPr lang="en-GB" sz="2400" dirty="0" smtClean="0"/>
              <a:t> Logistics and Ready Mix</a:t>
            </a:r>
            <a:endParaRPr lang="en-US" sz="2400" dirty="0"/>
          </a:p>
        </p:txBody>
      </p:sp>
      <p:pic>
        <p:nvPicPr>
          <p:cNvPr id="4" name="Picture 3" descr="Logistic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1052736"/>
            <a:ext cx="4572000" cy="2712715"/>
          </a:xfrm>
          <a:prstGeom prst="rect">
            <a:avLst/>
          </a:prstGeom>
        </p:spPr>
      </p:pic>
      <p:pic>
        <p:nvPicPr>
          <p:cNvPr id="5" name="Picture 4" descr="Making roads back the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3645024"/>
            <a:ext cx="4499993" cy="3212976"/>
          </a:xfrm>
          <a:prstGeom prst="rect">
            <a:avLst/>
          </a:prstGeom>
        </p:spPr>
      </p:pic>
      <p:pic>
        <p:nvPicPr>
          <p:cNvPr id="6" name="Picture 5" descr="Top Loadin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1052736"/>
            <a:ext cx="4572000" cy="2615952"/>
          </a:xfrm>
          <a:prstGeom prst="rect">
            <a:avLst/>
          </a:prstGeom>
        </p:spPr>
      </p:pic>
      <p:pic>
        <p:nvPicPr>
          <p:cNvPr id="7" name="Picture 6" descr="Ready Mix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27984" y="3573016"/>
            <a:ext cx="4716016" cy="328498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020272" y="1484784"/>
            <a:ext cx="212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Top Loading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88224" y="4149080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</a:rPr>
              <a:t>Ready mix Concrete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386104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Making Roads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67544" y="1340768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</a:rPr>
              <a:t>Logistics</a:t>
            </a:r>
            <a:r>
              <a:rPr lang="en-GB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</Words>
  <Application>Microsoft Office PowerPoint</Application>
  <PresentationFormat>On-screen Show (4:3)</PresentationFormat>
  <Paragraphs>26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Making Cement in the south since 1850</vt:lpstr>
      <vt:lpstr>7 Cement Works in the Medway towns 1960</vt:lpstr>
      <vt:lpstr>Quarrying </vt:lpstr>
      <vt:lpstr>Batchelors 1911</vt:lpstr>
      <vt:lpstr>New Machines bring different challenges  </vt:lpstr>
      <vt:lpstr>Slide 6</vt:lpstr>
      <vt:lpstr>Lets not forget  Logistics and Ready Mix</vt:lpstr>
    </vt:vector>
  </TitlesOfParts>
  <Company>CEMEX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Cement in the south since 1850</dc:title>
  <dc:creator>Gavin Cowen</dc:creator>
  <cp:lastModifiedBy>deleteme</cp:lastModifiedBy>
  <cp:revision>6</cp:revision>
  <dcterms:created xsi:type="dcterms:W3CDTF">2017-02-07T09:27:41Z</dcterms:created>
  <dcterms:modified xsi:type="dcterms:W3CDTF">2017-02-07T11:51:20Z</dcterms:modified>
</cp:coreProperties>
</file>