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5" autoAdjust="0"/>
    <p:restoredTop sz="94660"/>
  </p:normalViewPr>
  <p:slideViewPr>
    <p:cSldViewPr>
      <p:cViewPr varScale="1">
        <p:scale>
          <a:sx n="55" d="100"/>
          <a:sy n="55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0DB8-9B8D-4EEF-8F91-1B551A85EF6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6F92-FF60-4EF8-AC81-A5848D51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en-GB" sz="7200" dirty="0" smtClean="0"/>
              <a:t>M</a:t>
            </a:r>
            <a:r>
              <a:rPr lang="en-GB" sz="2700" dirty="0" smtClean="0"/>
              <a:t>aking Cement in the south since 1850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352928" cy="352839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During the 1850s Charles &amp; James Formby the sons of the Vicar of Frindsbury. Started a lime works at Halling</a:t>
            </a:r>
          </a:p>
          <a:p>
            <a:endParaRPr lang="en-GB" sz="1800" dirty="0"/>
          </a:p>
          <a:p>
            <a:r>
              <a:rPr lang="en-GB" sz="1800" dirty="0" smtClean="0"/>
              <a:t>1911 due to the cost of shipping chalk the company went into liquidation in 1909 then sold to Alert Bachelor in 1911 and became Clinkham works </a:t>
            </a:r>
          </a:p>
          <a:p>
            <a:endParaRPr lang="en-GB" sz="1800" dirty="0"/>
          </a:p>
          <a:p>
            <a:r>
              <a:rPr lang="en-GB" sz="1800" dirty="0" smtClean="0"/>
              <a:t>Acquired by Rugby Cement in1936 </a:t>
            </a:r>
          </a:p>
          <a:p>
            <a:endParaRPr lang="en-GB" sz="1800" dirty="0"/>
          </a:p>
          <a:p>
            <a:r>
              <a:rPr lang="en-GB" sz="1800" dirty="0" smtClean="0"/>
              <a:t>RMC Ready Mix Concrete 2000</a:t>
            </a:r>
          </a:p>
          <a:p>
            <a:endParaRPr lang="en-GB" sz="1800" dirty="0"/>
          </a:p>
          <a:p>
            <a:r>
              <a:rPr lang="en-GB" sz="1800" dirty="0" smtClean="0"/>
              <a:t>CEMEX 2005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7 Cement Works in the Medway towns 1960</a:t>
            </a:r>
            <a:endParaRPr lang="en-US" sz="1800" dirty="0"/>
          </a:p>
        </p:txBody>
      </p:sp>
      <p:pic>
        <p:nvPicPr>
          <p:cNvPr id="5" name="Picture 4" descr="Cement 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98477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Quarrying </a:t>
            </a:r>
            <a:endParaRPr lang="en-US" dirty="0"/>
          </a:p>
        </p:txBody>
      </p:sp>
      <p:pic>
        <p:nvPicPr>
          <p:cNvPr id="5" name="Picture 4" descr="Eatly Quar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160149" cy="2977107"/>
          </a:xfrm>
          <a:prstGeom prst="rect">
            <a:avLst/>
          </a:prstGeom>
        </p:spPr>
      </p:pic>
      <p:pic>
        <p:nvPicPr>
          <p:cNvPr id="6" name="Picture 5" descr="First Chalk D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4355976" cy="2708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21328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Digging By Hand at First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8691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Then Steam Cranes and horse drawn carts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Batchelors</a:t>
            </a:r>
            <a:r>
              <a:rPr lang="en-GB" dirty="0" smtClean="0"/>
              <a:t> 1911</a:t>
            </a:r>
            <a:endParaRPr lang="en-US" dirty="0"/>
          </a:p>
        </p:txBody>
      </p:sp>
      <p:pic>
        <p:nvPicPr>
          <p:cNvPr id="4" name="Picture 3" descr="Batch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499992" cy="2751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4127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Steam Lorry</a:t>
            </a:r>
            <a:endParaRPr lang="en-US" dirty="0"/>
          </a:p>
        </p:txBody>
      </p:sp>
      <p:pic>
        <p:nvPicPr>
          <p:cNvPr id="7" name="Picture 6" descr="Amalgimated Portland Cement Manufa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717032"/>
            <a:ext cx="4644008" cy="3140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5301208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Amalgamated Portland Cement Manufactures </a:t>
            </a:r>
            <a:endParaRPr lang="en-US" dirty="0"/>
          </a:p>
        </p:txBody>
      </p:sp>
      <p:pic>
        <p:nvPicPr>
          <p:cNvPr id="9" name="Picture 8" descr="Uniforms cha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44824"/>
            <a:ext cx="446449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New Machines bring different challenges  </a:t>
            </a:r>
            <a:endParaRPr lang="en-US" sz="3200" dirty="0"/>
          </a:p>
        </p:txBody>
      </p:sp>
      <p:pic>
        <p:nvPicPr>
          <p:cNvPr id="4" name="Picture 3" descr="Another roll 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2322290" cy="4176464"/>
          </a:xfrm>
          <a:prstGeom prst="rect">
            <a:avLst/>
          </a:prstGeom>
        </p:spPr>
      </p:pic>
      <p:pic>
        <p:nvPicPr>
          <p:cNvPr id="5" name="Picture 4" descr="Dozer in ope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08720"/>
            <a:ext cx="4005380" cy="4032448"/>
          </a:xfrm>
          <a:prstGeom prst="rect">
            <a:avLst/>
          </a:prstGeom>
        </p:spPr>
      </p:pic>
      <p:pic>
        <p:nvPicPr>
          <p:cNvPr id="7" name="Picture 6" descr="Doz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704" y="5682208"/>
            <a:ext cx="2664296" cy="1175792"/>
          </a:xfrm>
          <a:prstGeom prst="rect">
            <a:avLst/>
          </a:prstGeom>
        </p:spPr>
      </p:pic>
      <p:pic>
        <p:nvPicPr>
          <p:cNvPr id="10" name="Picture 9" descr="Over turned mach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908720"/>
            <a:ext cx="2915816" cy="4752528"/>
          </a:xfrm>
          <a:prstGeom prst="rect">
            <a:avLst/>
          </a:prstGeom>
        </p:spPr>
      </p:pic>
      <p:pic>
        <p:nvPicPr>
          <p:cNvPr id="11" name="Picture 10" descr="Truck Load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410426"/>
            <a:ext cx="3851920" cy="2447574"/>
          </a:xfrm>
          <a:prstGeom prst="rect">
            <a:avLst/>
          </a:prstGeom>
        </p:spPr>
      </p:pic>
      <p:pic>
        <p:nvPicPr>
          <p:cNvPr id="12" name="Picture 11" descr="Roll 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53136"/>
            <a:ext cx="2903525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ge Lo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86897" cy="3429942"/>
          </a:xfrm>
          <a:prstGeom prst="rect">
            <a:avLst/>
          </a:prstGeom>
        </p:spPr>
      </p:pic>
      <p:pic>
        <p:nvPicPr>
          <p:cNvPr id="5" name="Picture 4" descr="Dum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5868144" cy="3366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Cement Barge Loading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2210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Truck for the quarry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Lets not forget</a:t>
            </a:r>
            <a:br>
              <a:rPr lang="en-GB" sz="2400" dirty="0" smtClean="0"/>
            </a:br>
            <a:r>
              <a:rPr lang="en-GB" sz="2400" dirty="0" smtClean="0"/>
              <a:t> Logistics and Ready Mix</a:t>
            </a:r>
            <a:endParaRPr lang="en-US" sz="2400" dirty="0"/>
          </a:p>
        </p:txBody>
      </p:sp>
      <p:pic>
        <p:nvPicPr>
          <p:cNvPr id="4" name="Picture 3" descr="Logis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4572000" cy="2712715"/>
          </a:xfrm>
          <a:prstGeom prst="rect">
            <a:avLst/>
          </a:prstGeom>
        </p:spPr>
      </p:pic>
      <p:pic>
        <p:nvPicPr>
          <p:cNvPr id="5" name="Picture 4" descr="Making roads back t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45024"/>
            <a:ext cx="4499993" cy="3212976"/>
          </a:xfrm>
          <a:prstGeom prst="rect">
            <a:avLst/>
          </a:prstGeom>
        </p:spPr>
      </p:pic>
      <p:pic>
        <p:nvPicPr>
          <p:cNvPr id="6" name="Picture 5" descr="Top Lo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52736"/>
            <a:ext cx="4572000" cy="2615952"/>
          </a:xfrm>
          <a:prstGeom prst="rect">
            <a:avLst/>
          </a:prstGeom>
        </p:spPr>
      </p:pic>
      <p:pic>
        <p:nvPicPr>
          <p:cNvPr id="7" name="Picture 6" descr="Ready Mi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573016"/>
            <a:ext cx="4716016" cy="3284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0272" y="148478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 Loading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41490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Ready mix Concrete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Making Roads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Logistics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Making Cement in the south since 1850</vt:lpstr>
      <vt:lpstr>7 Cement Works in the Medway towns 1960</vt:lpstr>
      <vt:lpstr>Quarrying </vt:lpstr>
      <vt:lpstr>Batchelors 1911</vt:lpstr>
      <vt:lpstr>New Machines bring different challenges  </vt:lpstr>
      <vt:lpstr>Slide 6</vt:lpstr>
      <vt:lpstr>Lets not forget  Logistics and Ready Mix</vt:lpstr>
    </vt:vector>
  </TitlesOfParts>
  <Company>CEMEX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Cement in the south since 1850</dc:title>
  <dc:creator>Gavin Cowen</dc:creator>
  <cp:lastModifiedBy>deleteme</cp:lastModifiedBy>
  <cp:revision>6</cp:revision>
  <dcterms:created xsi:type="dcterms:W3CDTF">2017-02-07T09:27:41Z</dcterms:created>
  <dcterms:modified xsi:type="dcterms:W3CDTF">2017-02-07T11:51:20Z</dcterms:modified>
</cp:coreProperties>
</file>