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28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4092-9C17-4AA8-84D9-419288FC2C48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95366-C681-46CB-83D9-EBB016837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ventbrite.co.uk/e/cemex-health-safety-and-well-being-days-tickets-32062272119" TargetMode="External"/><Relationship Id="rId3" Type="http://schemas.openxmlformats.org/officeDocument/2006/relationships/hyperlink" Target="https://www.eventbrite.co.uk/e/cemex-health-safety-and-well-being-days-tickets-31976911804" TargetMode="External"/><Relationship Id="rId7" Type="http://schemas.openxmlformats.org/officeDocument/2006/relationships/hyperlink" Target="https://www.eventbrite.co.uk/e/cemex-health-safety-and-well-being-days-tickets-32061382458" TargetMode="External"/><Relationship Id="rId2" Type="http://schemas.openxmlformats.org/officeDocument/2006/relationships/hyperlink" Target="https://www.eventbrite.co.uk/e/cemex-health-safety-and-well-being-days-tickets-3197657379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ventbrite.co.uk/e/cemex-health-safety-and-well-being-days-tickets-32186241916" TargetMode="External"/><Relationship Id="rId5" Type="http://schemas.openxmlformats.org/officeDocument/2006/relationships/hyperlink" Target="https://www.eventbrite.co.uk/e/cemex-health-safety-and-well-being-days-tickets-32061988270" TargetMode="External"/><Relationship Id="rId4" Type="http://schemas.openxmlformats.org/officeDocument/2006/relationships/hyperlink" Target="https://www.eventbrite.co.uk/e/cemex-health-safety-and-well-being-days-tickets-321851145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2008" y="467544"/>
            <a:ext cx="6741368" cy="84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HEALTH, SAFETY AND WELLBEING DAYS – BOOKING INFORMATION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rgbClr val="000000"/>
              </a:solidFill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All the confirmed venues for this year’s Health, Safety and Wellbeing days are listed below so please book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yourself onto one. There are 40 places available on each day. Please also use this opportunity to invite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our contractors.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North West days will be held in two locations: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Tuesday 21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March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will be 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Shap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Wells Hotel, B6261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Shap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, CA10 3QU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book using the link below: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2"/>
              </a:rPr>
              <a:t>https://www.eventbrite.co.uk/e/cemex-health-safety-and-well-being-days-tickets-31976573793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Wednesday 22nd March and Thursday 23rd March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will be 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Springfield Hotel and Health Club, A55 Expressway,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Pentre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Halkyn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, CH8 8BA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book using this link: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3"/>
              </a:rPr>
              <a:t>https://www.eventbrite.co.uk/e/cemex-health-safety-and-well-being-days-tickets-31976911804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Dove Holes: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held at The Palace Hotel, Palace Rd, Buxton SK17 6AG on the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28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, 29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and 30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March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and again on the 4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, 5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and 6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book using this link: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4"/>
              </a:rPr>
              <a:t>https://www.eventbrite.co.uk/e/cemex-health-safety-and-well-being-days-tickets-32185114544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North East days will be held in two locations: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Tuesday 11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 and Wednesday 12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will be held 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Holiday Inn, M1 Junction 40, Wakefield WF5 9BE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book using this link: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5"/>
              </a:rPr>
              <a:t>https://www.eventbrite.co.uk/e/cemex-health-safety-and-well-being-days-tickets-32061988270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Tuesday 18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April, Wednesday 18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 and Thursday 20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will be 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Holiday Inn, Scotch Corner, DL10 2YE Junction of the A1 and A66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book using this link: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6"/>
              </a:rPr>
              <a:t>https://www.eventbrite.co.uk/e/cemex-health-safety-and-well-being-days-tickets-32186241916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And finally, the three days in the South East are spilt as follows: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Tuesday 25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will be at: The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Copthorne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Hotel,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Cippenham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Lane, Slough SL1 2YE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See below link: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7"/>
              </a:rPr>
              <a:t>https://www.eventbrite.co.uk/e/cemex-health-safety-and-well-being-days-tickets-32061382458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Wednesday 26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 and Thursday 27</a:t>
            </a:r>
            <a:r>
              <a:rPr kumimoji="0" lang="en-US" sz="11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April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will be 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Mecure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Brands Hatch Hotel,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Dartford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, DA3 8PE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See below link: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Calibri" pitchFamily="34" charset="0"/>
                <a:cs typeface="Arial" pitchFamily="34" charset="0"/>
                <a:hlinkClick r:id="rId8"/>
              </a:rPr>
              <a:t>https://www.eventbrite.co.uk/e/cemex-health-safety-and-well-being-days-tickets-32062272119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A couple of people have experienced problems booking via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Eventbrite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using Internet Explorer; if this 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the case, just copy the link into another internet browser such as Google Chrome.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Finally, if you have reserved places on the day and need to cancel for unforeseen circumstances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please go back into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Eventbrite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Calibri" pitchFamily="34" charset="0"/>
                <a:cs typeface="Arial" pitchFamily="34" charset="0"/>
              </a:rPr>
              <a:t> and cancel as soon as possible in order for the places to be filled.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CEMEX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deleteme</dc:creator>
  <cp:lastModifiedBy>deleteme</cp:lastModifiedBy>
  <cp:revision>1</cp:revision>
  <dcterms:created xsi:type="dcterms:W3CDTF">2017-03-01T13:37:04Z</dcterms:created>
  <dcterms:modified xsi:type="dcterms:W3CDTF">2017-03-01T13:44:27Z</dcterms:modified>
</cp:coreProperties>
</file>