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2022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75C50-CB69-4FD8-A95C-23D2473EA0BA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C769B-511A-453D-ACB4-7917D1500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75C50-CB69-4FD8-A95C-23D2473EA0BA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C769B-511A-453D-ACB4-7917D1500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75C50-CB69-4FD8-A95C-23D2473EA0BA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C769B-511A-453D-ACB4-7917D1500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75C50-CB69-4FD8-A95C-23D2473EA0BA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C769B-511A-453D-ACB4-7917D1500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75C50-CB69-4FD8-A95C-23D2473EA0BA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C769B-511A-453D-ACB4-7917D1500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75C50-CB69-4FD8-A95C-23D2473EA0BA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C769B-511A-453D-ACB4-7917D1500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75C50-CB69-4FD8-A95C-23D2473EA0BA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C769B-511A-453D-ACB4-7917D1500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75C50-CB69-4FD8-A95C-23D2473EA0BA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C769B-511A-453D-ACB4-7917D1500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75C50-CB69-4FD8-A95C-23D2473EA0BA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C769B-511A-453D-ACB4-7917D1500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75C50-CB69-4FD8-A95C-23D2473EA0BA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C769B-511A-453D-ACB4-7917D1500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75C50-CB69-4FD8-A95C-23D2473EA0BA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C769B-511A-453D-ACB4-7917D1500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75C50-CB69-4FD8-A95C-23D2473EA0BA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C769B-511A-453D-ACB4-7917D1500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6012000" y="3229176"/>
            <a:ext cx="3132000" cy="1077218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</a:rPr>
              <a:t>KEEP VACCINATIONS UPTO DATE</a:t>
            </a:r>
          </a:p>
          <a:p>
            <a:r>
              <a:rPr lang="en-GB" sz="1200" b="1" dirty="0" smtClean="0">
                <a:solidFill>
                  <a:srgbClr val="0070C0"/>
                </a:solidFill>
              </a:rPr>
              <a:t>Check </a:t>
            </a:r>
            <a:r>
              <a:rPr lang="en-GB" sz="1200" b="1" dirty="0">
                <a:solidFill>
                  <a:srgbClr val="0070C0"/>
                </a:solidFill>
              </a:rPr>
              <a:t>your vaccination records </a:t>
            </a:r>
            <a:r>
              <a:rPr lang="en-GB" sz="1200" b="1" dirty="0" smtClean="0">
                <a:solidFill>
                  <a:srgbClr val="0070C0"/>
                </a:solidFill>
              </a:rPr>
              <a:t>and make </a:t>
            </a:r>
            <a:r>
              <a:rPr lang="en-GB" sz="1200" b="1" dirty="0">
                <a:solidFill>
                  <a:srgbClr val="0070C0"/>
                </a:solidFill>
              </a:rPr>
              <a:t>sure you and your loved </a:t>
            </a:r>
            <a:r>
              <a:rPr lang="en-GB" sz="1200" b="1" dirty="0" smtClean="0">
                <a:solidFill>
                  <a:srgbClr val="0070C0"/>
                </a:solidFill>
              </a:rPr>
              <a:t>ones are </a:t>
            </a:r>
            <a:r>
              <a:rPr lang="en-GB" sz="1200" b="1" dirty="0">
                <a:solidFill>
                  <a:srgbClr val="0070C0"/>
                </a:solidFill>
              </a:rPr>
              <a:t>up to date with what is required</a:t>
            </a:r>
            <a:r>
              <a:rPr lang="en-GB" sz="1200" b="1" dirty="0" smtClean="0">
                <a:solidFill>
                  <a:srgbClr val="0070C0"/>
                </a:solidFill>
              </a:rPr>
              <a:t>. </a:t>
            </a:r>
          </a:p>
          <a:p>
            <a:r>
              <a:rPr lang="en-GB" sz="1200" b="1" dirty="0" smtClean="0">
                <a:solidFill>
                  <a:srgbClr val="0070C0"/>
                </a:solidFill>
              </a:rPr>
              <a:t>Protect </a:t>
            </a:r>
            <a:r>
              <a:rPr lang="en-GB" sz="1200" b="1" dirty="0">
                <a:solidFill>
                  <a:srgbClr val="0070C0"/>
                </a:solidFill>
              </a:rPr>
              <a:t>yourself and your family </a:t>
            </a:r>
            <a:r>
              <a:rPr lang="en-GB" sz="1200" b="1" dirty="0" smtClean="0">
                <a:solidFill>
                  <a:srgbClr val="0070C0"/>
                </a:solidFill>
              </a:rPr>
              <a:t>at </a:t>
            </a:r>
            <a:r>
              <a:rPr lang="en-US" sz="1200" b="1" dirty="0" smtClean="0">
                <a:solidFill>
                  <a:srgbClr val="0070C0"/>
                </a:solidFill>
              </a:rPr>
              <a:t>all </a:t>
            </a:r>
            <a:r>
              <a:rPr lang="en-US" sz="1200" b="1" dirty="0">
                <a:solidFill>
                  <a:srgbClr val="0070C0"/>
                </a:solidFill>
              </a:rPr>
              <a:t>times.</a:t>
            </a:r>
            <a:endParaRPr lang="en-US" sz="1200" dirty="0">
              <a:solidFill>
                <a:srgbClr val="0070C0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235" y="3229176"/>
            <a:ext cx="1584238" cy="15948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6012000" y="5047176"/>
            <a:ext cx="3132000" cy="1261884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KEEP YOUR HEART HEALTHY</a:t>
            </a:r>
          </a:p>
          <a:p>
            <a:r>
              <a:rPr lang="en-US" sz="1200" b="1" dirty="0" smtClean="0">
                <a:solidFill>
                  <a:srgbClr val="0070C0"/>
                </a:solidFill>
              </a:rPr>
              <a:t>Cardiovascular </a:t>
            </a:r>
            <a:r>
              <a:rPr lang="en-US" sz="1200" b="1" dirty="0">
                <a:solidFill>
                  <a:srgbClr val="0070C0"/>
                </a:solidFill>
              </a:rPr>
              <a:t>diseases, </a:t>
            </a:r>
            <a:r>
              <a:rPr lang="en-US" sz="1200" b="1" dirty="0" smtClean="0">
                <a:solidFill>
                  <a:srgbClr val="0070C0"/>
                </a:solidFill>
              </a:rPr>
              <a:t>including </a:t>
            </a:r>
            <a:r>
              <a:rPr lang="en-GB" sz="1200" b="1" dirty="0" smtClean="0">
                <a:solidFill>
                  <a:srgbClr val="0070C0"/>
                </a:solidFill>
              </a:rPr>
              <a:t>heart </a:t>
            </a:r>
            <a:r>
              <a:rPr lang="en-GB" sz="1200" b="1" dirty="0">
                <a:solidFill>
                  <a:srgbClr val="0070C0"/>
                </a:solidFill>
              </a:rPr>
              <a:t>attack and stroke, are </a:t>
            </a:r>
            <a:r>
              <a:rPr lang="en-GB" sz="1200" b="1" dirty="0" smtClean="0">
                <a:solidFill>
                  <a:srgbClr val="0070C0"/>
                </a:solidFill>
              </a:rPr>
              <a:t>the number </a:t>
            </a:r>
            <a:r>
              <a:rPr lang="en-GB" sz="1200" b="1" dirty="0">
                <a:solidFill>
                  <a:srgbClr val="0070C0"/>
                </a:solidFill>
              </a:rPr>
              <a:t>one killer in the world. </a:t>
            </a:r>
            <a:r>
              <a:rPr lang="en-GB" sz="1200" b="1" dirty="0" smtClean="0">
                <a:solidFill>
                  <a:srgbClr val="0070C0"/>
                </a:solidFill>
              </a:rPr>
              <a:t>Your healthy </a:t>
            </a:r>
            <a:r>
              <a:rPr lang="en-GB" sz="1200" b="1" dirty="0">
                <a:solidFill>
                  <a:srgbClr val="0070C0"/>
                </a:solidFill>
              </a:rPr>
              <a:t>heart is in your hands. </a:t>
            </a:r>
            <a:endParaRPr lang="en-GB" sz="1200" b="1" dirty="0" smtClean="0">
              <a:solidFill>
                <a:srgbClr val="0070C0"/>
              </a:solidFill>
            </a:endParaRPr>
          </a:p>
          <a:p>
            <a:r>
              <a:rPr lang="en-GB" sz="1200" b="1" dirty="0" smtClean="0">
                <a:solidFill>
                  <a:srgbClr val="0070C0"/>
                </a:solidFill>
              </a:rPr>
              <a:t>Heart diseases </a:t>
            </a:r>
            <a:r>
              <a:rPr lang="en-GB" sz="1200" b="1" dirty="0">
                <a:solidFill>
                  <a:srgbClr val="0070C0"/>
                </a:solidFill>
              </a:rPr>
              <a:t>can be avoided if you </a:t>
            </a:r>
            <a:r>
              <a:rPr lang="en-GB" sz="1200" b="1" dirty="0" smtClean="0">
                <a:solidFill>
                  <a:srgbClr val="0070C0"/>
                </a:solidFill>
              </a:rPr>
              <a:t>adopt </a:t>
            </a:r>
            <a:r>
              <a:rPr lang="en-US" sz="1200" b="1" dirty="0" smtClean="0">
                <a:solidFill>
                  <a:srgbClr val="0070C0"/>
                </a:solidFill>
              </a:rPr>
              <a:t>a </a:t>
            </a:r>
            <a:r>
              <a:rPr lang="en-US" sz="1200" b="1" dirty="0">
                <a:solidFill>
                  <a:srgbClr val="0070C0"/>
                </a:solidFill>
              </a:rPr>
              <a:t>healthy life style.</a:t>
            </a:r>
            <a:endParaRPr lang="en-US" sz="1200" dirty="0">
              <a:solidFill>
                <a:srgbClr val="0070C0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10236" y="5047176"/>
            <a:ext cx="1584237" cy="15948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48108"/>
            <a:ext cx="1593868" cy="1593868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1619672" y="5047176"/>
            <a:ext cx="2808000" cy="1446550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</a:rPr>
              <a:t>LOOK AFTER YOUR LUNGS</a:t>
            </a:r>
          </a:p>
          <a:p>
            <a:r>
              <a:rPr lang="en-GB" sz="1200" b="1" dirty="0" smtClean="0">
                <a:solidFill>
                  <a:srgbClr val="0070C0"/>
                </a:solidFill>
              </a:rPr>
              <a:t>Lungs </a:t>
            </a:r>
            <a:r>
              <a:rPr lang="en-GB" sz="1200" b="1" dirty="0">
                <a:solidFill>
                  <a:srgbClr val="0070C0"/>
                </a:solidFill>
              </a:rPr>
              <a:t>are very important organs </a:t>
            </a:r>
            <a:r>
              <a:rPr lang="en-GB" sz="1200" b="1" dirty="0" smtClean="0">
                <a:solidFill>
                  <a:srgbClr val="0070C0"/>
                </a:solidFill>
              </a:rPr>
              <a:t>for the </a:t>
            </a:r>
            <a:r>
              <a:rPr lang="en-GB" sz="1200" b="1" dirty="0">
                <a:solidFill>
                  <a:srgbClr val="0070C0"/>
                </a:solidFill>
              </a:rPr>
              <a:t>human body. They help us </a:t>
            </a:r>
            <a:r>
              <a:rPr lang="en-GB" sz="1200" b="1" dirty="0" smtClean="0">
                <a:solidFill>
                  <a:srgbClr val="0070C0"/>
                </a:solidFill>
              </a:rPr>
              <a:t>inhale oxygen </a:t>
            </a:r>
            <a:r>
              <a:rPr lang="en-GB" sz="1200" b="1" dirty="0">
                <a:solidFill>
                  <a:srgbClr val="0070C0"/>
                </a:solidFill>
              </a:rPr>
              <a:t>and to exhale carbon dioxide</a:t>
            </a:r>
            <a:r>
              <a:rPr lang="en-GB" sz="1200" b="1" dirty="0" smtClean="0">
                <a:solidFill>
                  <a:srgbClr val="0070C0"/>
                </a:solidFill>
              </a:rPr>
              <a:t>. Oxygen </a:t>
            </a:r>
            <a:r>
              <a:rPr lang="en-GB" sz="1200" b="1" dirty="0">
                <a:solidFill>
                  <a:srgbClr val="0070C0"/>
                </a:solidFill>
              </a:rPr>
              <a:t>is important for our </a:t>
            </a:r>
            <a:r>
              <a:rPr lang="en-GB" sz="1200" b="1" dirty="0" smtClean="0">
                <a:solidFill>
                  <a:srgbClr val="0070C0"/>
                </a:solidFill>
              </a:rPr>
              <a:t>survival as </a:t>
            </a:r>
            <a:r>
              <a:rPr lang="en-GB" sz="1200" b="1" dirty="0">
                <a:solidFill>
                  <a:srgbClr val="0070C0"/>
                </a:solidFill>
              </a:rPr>
              <a:t>it is the main fuel for our body</a:t>
            </a:r>
            <a:r>
              <a:rPr lang="en-GB" sz="1200" b="1" dirty="0" smtClean="0">
                <a:solidFill>
                  <a:srgbClr val="0070C0"/>
                </a:solidFill>
              </a:rPr>
              <a:t>. Make </a:t>
            </a:r>
            <a:r>
              <a:rPr lang="en-GB" sz="1200" b="1" dirty="0">
                <a:solidFill>
                  <a:srgbClr val="0070C0"/>
                </a:solidFill>
              </a:rPr>
              <a:t>sure you keep your </a:t>
            </a:r>
            <a:r>
              <a:rPr lang="en-GB" sz="1200" b="1" dirty="0" smtClean="0">
                <a:solidFill>
                  <a:srgbClr val="0070C0"/>
                </a:solidFill>
              </a:rPr>
              <a:t>lungs </a:t>
            </a:r>
            <a:r>
              <a:rPr lang="en-US" sz="1200" b="1" dirty="0" smtClean="0">
                <a:solidFill>
                  <a:srgbClr val="0070C0"/>
                </a:solidFill>
              </a:rPr>
              <a:t>healthy </a:t>
            </a:r>
            <a:r>
              <a:rPr lang="en-US" sz="1200" b="1" dirty="0">
                <a:solidFill>
                  <a:srgbClr val="0070C0"/>
                </a:solidFill>
              </a:rPr>
              <a:t>and fit.</a:t>
            </a:r>
            <a:endParaRPr lang="en-US" sz="1200" dirty="0">
              <a:solidFill>
                <a:srgbClr val="0070C0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" y="1412776"/>
            <a:ext cx="1584483" cy="1595044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1619672" y="1412776"/>
            <a:ext cx="2808312" cy="1631216"/>
          </a:xfrm>
          <a:prstGeom prst="rect">
            <a:avLst/>
          </a:prstGeom>
        </p:spPr>
        <p:txBody>
          <a:bodyPr wrap="square" lIns="0" rIns="36000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</a:rPr>
              <a:t>PREVENT STRESS</a:t>
            </a:r>
          </a:p>
          <a:p>
            <a:r>
              <a:rPr lang="en-GB" sz="1200" b="1" dirty="0" smtClean="0">
                <a:solidFill>
                  <a:srgbClr val="0070C0"/>
                </a:solidFill>
              </a:rPr>
              <a:t>Be </a:t>
            </a:r>
            <a:r>
              <a:rPr lang="en-GB" sz="1200" b="1" dirty="0">
                <a:solidFill>
                  <a:srgbClr val="0070C0"/>
                </a:solidFill>
              </a:rPr>
              <a:t>aware of stress. Know its causes,</a:t>
            </a:r>
          </a:p>
          <a:p>
            <a:r>
              <a:rPr lang="en-GB" sz="1200" b="1" dirty="0">
                <a:solidFill>
                  <a:srgbClr val="0070C0"/>
                </a:solidFill>
              </a:rPr>
              <a:t>symptoms and signs and recognise if</a:t>
            </a:r>
          </a:p>
          <a:p>
            <a:r>
              <a:rPr lang="en-GB" sz="1200" b="1" dirty="0">
                <a:solidFill>
                  <a:srgbClr val="0070C0"/>
                </a:solidFill>
              </a:rPr>
              <a:t>you suffer from it. Know how </a:t>
            </a:r>
            <a:r>
              <a:rPr lang="en-GB" sz="1200" b="1" dirty="0" smtClean="0">
                <a:solidFill>
                  <a:srgbClr val="0070C0"/>
                </a:solidFill>
              </a:rPr>
              <a:t>to manage </a:t>
            </a:r>
            <a:r>
              <a:rPr lang="en-GB" sz="1200" b="1" dirty="0">
                <a:solidFill>
                  <a:srgbClr val="0070C0"/>
                </a:solidFill>
              </a:rPr>
              <a:t>your stress levels, learning </a:t>
            </a:r>
            <a:r>
              <a:rPr lang="en-GB" sz="1200" b="1" dirty="0" smtClean="0">
                <a:solidFill>
                  <a:srgbClr val="0070C0"/>
                </a:solidFill>
              </a:rPr>
              <a:t>and </a:t>
            </a:r>
            <a:r>
              <a:rPr lang="en-US" sz="1200" b="1" dirty="0" smtClean="0">
                <a:solidFill>
                  <a:srgbClr val="0070C0"/>
                </a:solidFill>
              </a:rPr>
              <a:t>practicing </a:t>
            </a:r>
            <a:r>
              <a:rPr lang="en-US" sz="1200" b="1" dirty="0">
                <a:solidFill>
                  <a:srgbClr val="0070C0"/>
                </a:solidFill>
              </a:rPr>
              <a:t>relaxation and </a:t>
            </a:r>
            <a:r>
              <a:rPr lang="en-US" sz="1200" b="1" dirty="0" smtClean="0">
                <a:solidFill>
                  <a:srgbClr val="0070C0"/>
                </a:solidFill>
              </a:rPr>
              <a:t>meditation </a:t>
            </a:r>
            <a:r>
              <a:rPr lang="en-GB" sz="1200" b="1" dirty="0" smtClean="0">
                <a:solidFill>
                  <a:srgbClr val="0070C0"/>
                </a:solidFill>
              </a:rPr>
              <a:t>techniques</a:t>
            </a:r>
            <a:r>
              <a:rPr lang="en-GB" sz="1200" b="1" dirty="0">
                <a:solidFill>
                  <a:srgbClr val="0070C0"/>
                </a:solidFill>
              </a:rPr>
              <a:t>. </a:t>
            </a:r>
            <a:endParaRPr lang="en-GB" sz="1200" b="1" dirty="0" smtClean="0">
              <a:solidFill>
                <a:srgbClr val="0070C0"/>
              </a:solidFill>
            </a:endParaRPr>
          </a:p>
          <a:p>
            <a:r>
              <a:rPr lang="en-GB" sz="1200" b="1" dirty="0" smtClean="0">
                <a:solidFill>
                  <a:srgbClr val="0070C0"/>
                </a:solidFill>
              </a:rPr>
              <a:t>Seek </a:t>
            </a:r>
            <a:r>
              <a:rPr lang="en-GB" sz="1200" b="1" dirty="0">
                <a:solidFill>
                  <a:srgbClr val="0070C0"/>
                </a:solidFill>
              </a:rPr>
              <a:t>advice early </a:t>
            </a:r>
            <a:r>
              <a:rPr lang="en-GB" sz="1200" b="1" dirty="0" smtClean="0">
                <a:solidFill>
                  <a:srgbClr val="0070C0"/>
                </a:solidFill>
              </a:rPr>
              <a:t>if needed</a:t>
            </a:r>
            <a:r>
              <a:rPr lang="en-GB" sz="1200" b="1" dirty="0">
                <a:solidFill>
                  <a:srgbClr val="0070C0"/>
                </a:solidFill>
              </a:rPr>
              <a:t>. Care for those around you.</a:t>
            </a:r>
            <a:endParaRPr lang="en-US" sz="1200" dirty="0">
              <a:solidFill>
                <a:srgbClr val="0070C0"/>
              </a:solidFill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954" y="1411176"/>
            <a:ext cx="1594800" cy="159480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6012160" y="1412776"/>
            <a:ext cx="3131840" cy="1077218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</a:rPr>
              <a:t>STAY ACTIVE, HYDRATED &amp; EAT WELL</a:t>
            </a:r>
          </a:p>
          <a:p>
            <a:r>
              <a:rPr lang="en-GB" sz="1200" b="1" dirty="0" smtClean="0">
                <a:solidFill>
                  <a:srgbClr val="0070C0"/>
                </a:solidFill>
              </a:rPr>
              <a:t>Exercise</a:t>
            </a:r>
            <a:r>
              <a:rPr lang="en-GB" sz="1200" b="1" dirty="0">
                <a:solidFill>
                  <a:srgbClr val="0070C0"/>
                </a:solidFill>
              </a:rPr>
              <a:t>, healthy eating and adequate</a:t>
            </a:r>
          </a:p>
          <a:p>
            <a:r>
              <a:rPr lang="en-GB" sz="1200" b="1" dirty="0">
                <a:solidFill>
                  <a:srgbClr val="0070C0"/>
                </a:solidFill>
              </a:rPr>
              <a:t>hydration helps to prevent </a:t>
            </a:r>
            <a:r>
              <a:rPr lang="en-GB" sz="1200" b="1" dirty="0" smtClean="0">
                <a:solidFill>
                  <a:srgbClr val="0070C0"/>
                </a:solidFill>
              </a:rPr>
              <a:t>poor health </a:t>
            </a:r>
            <a:r>
              <a:rPr lang="en-GB" sz="1200" b="1" dirty="0">
                <a:solidFill>
                  <a:srgbClr val="0070C0"/>
                </a:solidFill>
              </a:rPr>
              <a:t>conditions and diseases, </a:t>
            </a:r>
            <a:r>
              <a:rPr lang="en-GB" sz="1200" b="1" dirty="0" smtClean="0">
                <a:solidFill>
                  <a:srgbClr val="0070C0"/>
                </a:solidFill>
              </a:rPr>
              <a:t>while also </a:t>
            </a:r>
            <a:r>
              <a:rPr lang="en-GB" sz="1200" b="1" dirty="0">
                <a:solidFill>
                  <a:srgbClr val="0070C0"/>
                </a:solidFill>
              </a:rPr>
              <a:t>helping to control our weight </a:t>
            </a:r>
            <a:r>
              <a:rPr lang="en-GB" sz="1200" b="1" dirty="0" smtClean="0">
                <a:solidFill>
                  <a:srgbClr val="0070C0"/>
                </a:solidFill>
              </a:rPr>
              <a:t>and </a:t>
            </a:r>
            <a:r>
              <a:rPr lang="en-US" sz="1200" b="1" dirty="0" smtClean="0">
                <a:solidFill>
                  <a:srgbClr val="0070C0"/>
                </a:solidFill>
              </a:rPr>
              <a:t>boost </a:t>
            </a:r>
            <a:r>
              <a:rPr lang="en-US" sz="1200" b="1" dirty="0">
                <a:solidFill>
                  <a:srgbClr val="0070C0"/>
                </a:solidFill>
              </a:rPr>
              <a:t>energy.</a:t>
            </a:r>
            <a:endParaRPr lang="en-US" sz="1200" dirty="0">
              <a:solidFill>
                <a:srgbClr val="0070C0"/>
              </a:solidFill>
            </a:endParaRPr>
          </a:p>
        </p:txBody>
      </p:sp>
      <p:pic>
        <p:nvPicPr>
          <p:cNvPr id="25" name="Picture 24" descr="Fit 4 Life logo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603380" cy="122621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2" y="3230564"/>
            <a:ext cx="1584250" cy="1594800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1620000" y="3229176"/>
            <a:ext cx="2879992" cy="1261884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</a:rPr>
              <a:t>CARE FOR YOU BACK</a:t>
            </a:r>
          </a:p>
          <a:p>
            <a:r>
              <a:rPr lang="en-GB" sz="1200" b="1" dirty="0">
                <a:solidFill>
                  <a:srgbClr val="0070C0"/>
                </a:solidFill>
              </a:rPr>
              <a:t>T</a:t>
            </a:r>
            <a:r>
              <a:rPr lang="en-GB" sz="1200" b="1" dirty="0" smtClean="0">
                <a:solidFill>
                  <a:srgbClr val="0070C0"/>
                </a:solidFill>
              </a:rPr>
              <a:t>he </a:t>
            </a:r>
            <a:r>
              <a:rPr lang="en-GB" sz="1200" b="1" dirty="0">
                <a:solidFill>
                  <a:srgbClr val="0070C0"/>
                </a:solidFill>
              </a:rPr>
              <a:t>lower back is subject to </a:t>
            </a:r>
            <a:r>
              <a:rPr lang="en-GB" sz="1200" b="1" dirty="0" smtClean="0">
                <a:solidFill>
                  <a:srgbClr val="0070C0"/>
                </a:solidFill>
              </a:rPr>
              <a:t>injury while </a:t>
            </a:r>
            <a:r>
              <a:rPr lang="en-GB" sz="1200" b="1" dirty="0">
                <a:solidFill>
                  <a:srgbClr val="0070C0"/>
                </a:solidFill>
              </a:rPr>
              <a:t>lifting a heavy object, twisting</a:t>
            </a:r>
            <a:r>
              <a:rPr lang="en-GB" sz="1200" b="1" dirty="0" smtClean="0">
                <a:solidFill>
                  <a:srgbClr val="0070C0"/>
                </a:solidFill>
              </a:rPr>
              <a:t>, or </a:t>
            </a:r>
            <a:r>
              <a:rPr lang="en-GB" sz="1200" b="1" dirty="0">
                <a:solidFill>
                  <a:srgbClr val="0070C0"/>
                </a:solidFill>
              </a:rPr>
              <a:t>from sudden movement. </a:t>
            </a:r>
            <a:endParaRPr lang="en-GB" sz="1200" b="1" dirty="0" smtClean="0">
              <a:solidFill>
                <a:srgbClr val="0070C0"/>
              </a:solidFill>
            </a:endParaRPr>
          </a:p>
          <a:p>
            <a:r>
              <a:rPr lang="en-GB" sz="1200" b="1" dirty="0" smtClean="0">
                <a:solidFill>
                  <a:srgbClr val="0070C0"/>
                </a:solidFill>
              </a:rPr>
              <a:t>Taking care </a:t>
            </a:r>
            <a:r>
              <a:rPr lang="en-GB" sz="1200" b="1" dirty="0">
                <a:solidFill>
                  <a:srgbClr val="0070C0"/>
                </a:solidFill>
              </a:rPr>
              <a:t>of your spine now, will </a:t>
            </a:r>
            <a:r>
              <a:rPr lang="en-GB" sz="1200" b="1" dirty="0" smtClean="0">
                <a:solidFill>
                  <a:srgbClr val="0070C0"/>
                </a:solidFill>
              </a:rPr>
              <a:t>lower the </a:t>
            </a:r>
            <a:r>
              <a:rPr lang="en-GB" sz="1200" b="1" dirty="0">
                <a:solidFill>
                  <a:srgbClr val="0070C0"/>
                </a:solidFill>
              </a:rPr>
              <a:t>chances of experiencing </a:t>
            </a:r>
            <a:r>
              <a:rPr lang="en-GB" sz="1200" b="1" dirty="0" smtClean="0">
                <a:solidFill>
                  <a:srgbClr val="0070C0"/>
                </a:solidFill>
              </a:rPr>
              <a:t>back </a:t>
            </a:r>
            <a:r>
              <a:rPr lang="en-US" sz="1200" b="1" dirty="0" smtClean="0">
                <a:solidFill>
                  <a:srgbClr val="0070C0"/>
                </a:solidFill>
              </a:rPr>
              <a:t>pain </a:t>
            </a:r>
            <a:r>
              <a:rPr lang="en-US" sz="1200" b="1" dirty="0">
                <a:solidFill>
                  <a:srgbClr val="0070C0"/>
                </a:solidFill>
              </a:rPr>
              <a:t>later.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835696" y="0"/>
            <a:ext cx="66711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HEALTH ESSENTIALS</a:t>
            </a:r>
            <a:endParaRPr lang="en-US" sz="4800" b="1" dirty="0">
              <a:solidFill>
                <a:srgbClr val="92D05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84000" y="1377176"/>
            <a:ext cx="2988000" cy="1446550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</a:rPr>
              <a:t>BE AWARE OF DRUGS &amp; ALCOHOL</a:t>
            </a:r>
          </a:p>
          <a:p>
            <a:r>
              <a:rPr lang="en-GB" sz="1200" b="1" dirty="0" smtClean="0">
                <a:solidFill>
                  <a:srgbClr val="0070C0"/>
                </a:solidFill>
              </a:rPr>
              <a:t>Drugs </a:t>
            </a:r>
            <a:r>
              <a:rPr lang="en-GB" sz="1200" b="1" dirty="0">
                <a:solidFill>
                  <a:srgbClr val="0070C0"/>
                </a:solidFill>
              </a:rPr>
              <a:t>and alcohol consumption </a:t>
            </a:r>
            <a:r>
              <a:rPr lang="en-GB" sz="1200" b="1" dirty="0" smtClean="0">
                <a:solidFill>
                  <a:srgbClr val="0070C0"/>
                </a:solidFill>
              </a:rPr>
              <a:t>can impair 	         your </a:t>
            </a:r>
            <a:r>
              <a:rPr lang="en-GB" sz="1200" b="1" dirty="0">
                <a:solidFill>
                  <a:srgbClr val="0070C0"/>
                </a:solidFill>
              </a:rPr>
              <a:t>judgment, eye sight</a:t>
            </a:r>
            <a:r>
              <a:rPr lang="en-GB" sz="1200" b="1" dirty="0" smtClean="0">
                <a:solidFill>
                  <a:srgbClr val="0070C0"/>
                </a:solidFill>
              </a:rPr>
              <a:t>, </a:t>
            </a:r>
            <a:r>
              <a:rPr lang="en-US" sz="1200" b="1" dirty="0" smtClean="0">
                <a:solidFill>
                  <a:srgbClr val="0070C0"/>
                </a:solidFill>
              </a:rPr>
              <a:t>concentration</a:t>
            </a:r>
            <a:r>
              <a:rPr lang="en-US" sz="1200" b="1" dirty="0">
                <a:solidFill>
                  <a:srgbClr val="0070C0"/>
                </a:solidFill>
              </a:rPr>
              <a:t>, balance and </a:t>
            </a:r>
            <a:r>
              <a:rPr lang="en-US" sz="1200" b="1" dirty="0" smtClean="0">
                <a:solidFill>
                  <a:srgbClr val="0070C0"/>
                </a:solidFill>
              </a:rPr>
              <a:t>endanger </a:t>
            </a:r>
            <a:r>
              <a:rPr lang="en-GB" sz="1200" b="1" dirty="0" smtClean="0">
                <a:solidFill>
                  <a:srgbClr val="0070C0"/>
                </a:solidFill>
              </a:rPr>
              <a:t>you</a:t>
            </a:r>
            <a:r>
              <a:rPr lang="en-GB" sz="1200" b="1" dirty="0">
                <a:solidFill>
                  <a:srgbClr val="0070C0"/>
                </a:solidFill>
              </a:rPr>
              <a:t>, your workmates and your family</a:t>
            </a:r>
            <a:r>
              <a:rPr lang="en-GB" sz="1200" b="1" dirty="0" smtClean="0">
                <a:solidFill>
                  <a:srgbClr val="0070C0"/>
                </a:solidFill>
              </a:rPr>
              <a:t>. Don’t </a:t>
            </a:r>
            <a:r>
              <a:rPr lang="en-GB" sz="1200" b="1" dirty="0">
                <a:solidFill>
                  <a:srgbClr val="0070C0"/>
                </a:solidFill>
              </a:rPr>
              <a:t>let them ruin your </a:t>
            </a:r>
            <a:r>
              <a:rPr lang="en-GB" sz="1200" b="1" dirty="0" smtClean="0">
                <a:solidFill>
                  <a:srgbClr val="0070C0"/>
                </a:solidFill>
              </a:rPr>
              <a:t>  life</a:t>
            </a:r>
            <a:r>
              <a:rPr lang="en-GB" sz="1200" b="1" dirty="0">
                <a:solidFill>
                  <a:srgbClr val="0070C0"/>
                </a:solidFill>
              </a:rPr>
              <a:t>. </a:t>
            </a:r>
            <a:r>
              <a:rPr lang="en-GB" sz="1200" b="1" dirty="0" smtClean="0">
                <a:solidFill>
                  <a:srgbClr val="0070C0"/>
                </a:solidFill>
              </a:rPr>
              <a:t>Recognise the </a:t>
            </a:r>
            <a:r>
              <a:rPr lang="en-GB" sz="1200" b="1" dirty="0">
                <a:solidFill>
                  <a:srgbClr val="0070C0"/>
                </a:solidFill>
              </a:rPr>
              <a:t>warning signs and </a:t>
            </a:r>
            <a:r>
              <a:rPr lang="en-GB" sz="1200" b="1" dirty="0" smtClean="0">
                <a:solidFill>
                  <a:srgbClr val="0070C0"/>
                </a:solidFill>
              </a:rPr>
              <a:t>get   </a:t>
            </a:r>
            <a:r>
              <a:rPr lang="en-GB" sz="1200" b="1" dirty="0">
                <a:solidFill>
                  <a:srgbClr val="0070C0"/>
                </a:solidFill>
              </a:rPr>
              <a:t>help </a:t>
            </a:r>
            <a:r>
              <a:rPr lang="en-GB" sz="1200" b="1" dirty="0" smtClean="0">
                <a:solidFill>
                  <a:srgbClr val="0070C0"/>
                </a:solidFill>
              </a:rPr>
              <a:t>for alcohol </a:t>
            </a:r>
            <a:r>
              <a:rPr lang="en-GB" sz="1200" b="1" dirty="0">
                <a:solidFill>
                  <a:srgbClr val="0070C0"/>
                </a:solidFill>
              </a:rPr>
              <a:t>and drug abuse or addiction.</a:t>
            </a:r>
            <a:endParaRPr lang="en-US" sz="1200" dirty="0">
              <a:solidFill>
                <a:srgbClr val="0070C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377176"/>
            <a:ext cx="1594800" cy="1594800"/>
          </a:xfrm>
          <a:prstGeom prst="rect">
            <a:avLst/>
          </a:prstGeom>
        </p:spPr>
      </p:pic>
      <p:pic>
        <p:nvPicPr>
          <p:cNvPr id="11" name="Pictur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195176"/>
            <a:ext cx="1601224" cy="159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1584000" y="3195176"/>
            <a:ext cx="3132016" cy="1261884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</a:rPr>
              <a:t>CARE FOR YOUR LIMBS AND JOINTS</a:t>
            </a:r>
          </a:p>
          <a:p>
            <a:r>
              <a:rPr lang="en-GB" sz="1200" b="1" dirty="0" smtClean="0">
                <a:solidFill>
                  <a:srgbClr val="0070C0"/>
                </a:solidFill>
              </a:rPr>
              <a:t>Know </a:t>
            </a:r>
            <a:r>
              <a:rPr lang="en-GB" sz="1200" b="1" dirty="0">
                <a:solidFill>
                  <a:srgbClr val="0070C0"/>
                </a:solidFill>
              </a:rPr>
              <a:t>the causes and symptoms </a:t>
            </a:r>
            <a:r>
              <a:rPr lang="en-GB" sz="1200" b="1" dirty="0" smtClean="0">
                <a:solidFill>
                  <a:srgbClr val="0070C0"/>
                </a:solidFill>
              </a:rPr>
              <a:t>of the </a:t>
            </a:r>
            <a:r>
              <a:rPr lang="en-GB" sz="1200" b="1" dirty="0">
                <a:solidFill>
                  <a:srgbClr val="0070C0"/>
                </a:solidFill>
              </a:rPr>
              <a:t>most common limb and </a:t>
            </a:r>
            <a:r>
              <a:rPr lang="en-GB" sz="1200" b="1" dirty="0" smtClean="0">
                <a:solidFill>
                  <a:srgbClr val="0070C0"/>
                </a:solidFill>
              </a:rPr>
              <a:t>joint problems</a:t>
            </a:r>
            <a:r>
              <a:rPr lang="en-GB" sz="1200" b="1" dirty="0">
                <a:solidFill>
                  <a:srgbClr val="0070C0"/>
                </a:solidFill>
              </a:rPr>
              <a:t>. </a:t>
            </a:r>
            <a:endParaRPr lang="en-GB" sz="1200" b="1" dirty="0" smtClean="0">
              <a:solidFill>
                <a:srgbClr val="0070C0"/>
              </a:solidFill>
            </a:endParaRPr>
          </a:p>
          <a:p>
            <a:r>
              <a:rPr lang="en-GB" sz="1200" b="1" dirty="0" smtClean="0">
                <a:solidFill>
                  <a:srgbClr val="0070C0"/>
                </a:solidFill>
              </a:rPr>
              <a:t>Maintain a healthy life style </a:t>
            </a:r>
            <a:r>
              <a:rPr lang="en-GB" sz="1200" b="1" dirty="0">
                <a:solidFill>
                  <a:srgbClr val="0070C0"/>
                </a:solidFill>
              </a:rPr>
              <a:t>with low-impact exercise</a:t>
            </a:r>
            <a:r>
              <a:rPr lang="en-GB" sz="1200" b="1" dirty="0" smtClean="0">
                <a:solidFill>
                  <a:srgbClr val="0070C0"/>
                </a:solidFill>
              </a:rPr>
              <a:t>, by getting </a:t>
            </a:r>
            <a:r>
              <a:rPr lang="en-GB" sz="1200" b="1" dirty="0">
                <a:solidFill>
                  <a:srgbClr val="0070C0"/>
                </a:solidFill>
              </a:rPr>
              <a:t>enough rest and sleep </a:t>
            </a:r>
            <a:r>
              <a:rPr lang="en-GB" sz="1200" b="1" dirty="0" smtClean="0">
                <a:solidFill>
                  <a:srgbClr val="0070C0"/>
                </a:solidFill>
              </a:rPr>
              <a:t>    and by </a:t>
            </a:r>
            <a:r>
              <a:rPr lang="en-GB" sz="1200" b="1" dirty="0">
                <a:solidFill>
                  <a:srgbClr val="0070C0"/>
                </a:solidFill>
              </a:rPr>
              <a:t>maintaining a healthy diet </a:t>
            </a:r>
            <a:r>
              <a:rPr lang="en-GB" sz="1200" b="1" dirty="0" smtClean="0">
                <a:solidFill>
                  <a:srgbClr val="0070C0"/>
                </a:solidFill>
              </a:rPr>
              <a:t>and </a:t>
            </a:r>
            <a:r>
              <a:rPr lang="en-US" sz="1200" b="1" dirty="0" smtClean="0">
                <a:solidFill>
                  <a:srgbClr val="0070C0"/>
                </a:solidFill>
              </a:rPr>
              <a:t>weight</a:t>
            </a:r>
            <a:r>
              <a:rPr lang="en-US" sz="1200" b="1" dirty="0">
                <a:solidFill>
                  <a:srgbClr val="0070C0"/>
                </a:solidFill>
              </a:rPr>
              <a:t>.</a:t>
            </a:r>
            <a:endParaRPr lang="en-US" sz="1200" dirty="0">
              <a:solidFill>
                <a:srgbClr val="0070C0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13176"/>
            <a:ext cx="1563923" cy="15948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584000" y="5013176"/>
            <a:ext cx="2915992" cy="1631216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</a:rPr>
              <a:t>CHECK YOUR HEALTH</a:t>
            </a:r>
          </a:p>
          <a:p>
            <a:r>
              <a:rPr lang="en-GB" sz="1200" b="1" dirty="0" smtClean="0">
                <a:solidFill>
                  <a:srgbClr val="0070C0"/>
                </a:solidFill>
              </a:rPr>
              <a:t>Take </a:t>
            </a:r>
            <a:r>
              <a:rPr lang="en-GB" sz="1200" b="1" dirty="0">
                <a:solidFill>
                  <a:srgbClr val="0070C0"/>
                </a:solidFill>
              </a:rPr>
              <a:t>the recommended health checks</a:t>
            </a:r>
            <a:r>
              <a:rPr lang="en-GB" sz="1200" b="1" dirty="0" smtClean="0">
                <a:solidFill>
                  <a:srgbClr val="0070C0"/>
                </a:solidFill>
              </a:rPr>
              <a:t>. It </a:t>
            </a:r>
            <a:r>
              <a:rPr lang="en-GB" sz="1200" b="1" dirty="0">
                <a:solidFill>
                  <a:srgbClr val="0070C0"/>
                </a:solidFill>
              </a:rPr>
              <a:t>is essential that you have a </a:t>
            </a:r>
            <a:r>
              <a:rPr lang="en-GB" sz="1200" b="1" dirty="0" smtClean="0">
                <a:solidFill>
                  <a:srgbClr val="0070C0"/>
                </a:solidFill>
              </a:rPr>
              <a:t>periodic medical </a:t>
            </a:r>
            <a:r>
              <a:rPr lang="en-GB" sz="1200" b="1" dirty="0">
                <a:solidFill>
                  <a:srgbClr val="0070C0"/>
                </a:solidFill>
              </a:rPr>
              <a:t>check-up to identify any </a:t>
            </a:r>
            <a:r>
              <a:rPr lang="en-GB" sz="1200" b="1" dirty="0" smtClean="0">
                <a:solidFill>
                  <a:srgbClr val="0070C0"/>
                </a:solidFill>
              </a:rPr>
              <a:t>early signs </a:t>
            </a:r>
            <a:r>
              <a:rPr lang="en-GB" sz="1200" b="1" dirty="0">
                <a:solidFill>
                  <a:srgbClr val="0070C0"/>
                </a:solidFill>
              </a:rPr>
              <a:t>of </a:t>
            </a:r>
            <a:r>
              <a:rPr lang="en-GB" sz="1200" b="1" dirty="0" smtClean="0">
                <a:solidFill>
                  <a:srgbClr val="0070C0"/>
                </a:solidFill>
              </a:rPr>
              <a:t>health </a:t>
            </a:r>
            <a:r>
              <a:rPr lang="en-GB" sz="1200" b="1" dirty="0">
                <a:solidFill>
                  <a:srgbClr val="0070C0"/>
                </a:solidFill>
              </a:rPr>
              <a:t>issues. Knowing </a:t>
            </a:r>
            <a:r>
              <a:rPr lang="en-GB" sz="1200" b="1" dirty="0" smtClean="0">
                <a:solidFill>
                  <a:srgbClr val="0070C0"/>
                </a:solidFill>
              </a:rPr>
              <a:t>your health  condition </a:t>
            </a:r>
            <a:r>
              <a:rPr lang="en-GB" sz="1200" b="1" dirty="0">
                <a:solidFill>
                  <a:srgbClr val="0070C0"/>
                </a:solidFill>
              </a:rPr>
              <a:t>and acting on </a:t>
            </a:r>
            <a:r>
              <a:rPr lang="en-GB" sz="1200" b="1" dirty="0" smtClean="0">
                <a:solidFill>
                  <a:srgbClr val="0070C0"/>
                </a:solidFill>
              </a:rPr>
              <a:t>advice will </a:t>
            </a:r>
            <a:r>
              <a:rPr lang="en-GB" sz="1200" b="1" dirty="0">
                <a:solidFill>
                  <a:srgbClr val="0070C0"/>
                </a:solidFill>
              </a:rPr>
              <a:t>help to prevent problems </a:t>
            </a:r>
            <a:r>
              <a:rPr lang="en-GB" sz="1200" b="1" dirty="0" smtClean="0">
                <a:solidFill>
                  <a:srgbClr val="0070C0"/>
                </a:solidFill>
              </a:rPr>
              <a:t>later and </a:t>
            </a:r>
            <a:r>
              <a:rPr lang="en-GB" sz="1200" b="1" dirty="0">
                <a:solidFill>
                  <a:srgbClr val="0070C0"/>
                </a:solidFill>
              </a:rPr>
              <a:t>improve your quality of life</a:t>
            </a:r>
            <a:endParaRPr lang="en-US" sz="1200" dirty="0">
              <a:solidFill>
                <a:srgbClr val="0070C0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70400" y="1377176"/>
            <a:ext cx="1530344" cy="159480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5976000" y="1377176"/>
            <a:ext cx="3168000" cy="1446550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</a:rPr>
              <a:t>PROTECT YOUR EYES AND EARS</a:t>
            </a:r>
          </a:p>
          <a:p>
            <a:r>
              <a:rPr lang="en-GB" sz="1200" b="1" dirty="0" smtClean="0">
                <a:solidFill>
                  <a:srgbClr val="0070C0"/>
                </a:solidFill>
              </a:rPr>
              <a:t>Our </a:t>
            </a:r>
            <a:r>
              <a:rPr lang="en-GB" sz="1200" b="1" dirty="0">
                <a:solidFill>
                  <a:srgbClr val="0070C0"/>
                </a:solidFill>
              </a:rPr>
              <a:t>sight and hearing are </a:t>
            </a:r>
            <a:r>
              <a:rPr lang="en-GB" sz="1200" b="1" dirty="0" smtClean="0">
                <a:solidFill>
                  <a:srgbClr val="0070C0"/>
                </a:solidFill>
              </a:rPr>
              <a:t>very important</a:t>
            </a:r>
            <a:r>
              <a:rPr lang="en-GB" sz="1200" b="1" dirty="0">
                <a:solidFill>
                  <a:srgbClr val="0070C0"/>
                </a:solidFill>
              </a:rPr>
              <a:t>, perhaps the two </a:t>
            </a:r>
            <a:r>
              <a:rPr lang="en-GB" sz="1200" b="1" dirty="0" smtClean="0">
                <a:solidFill>
                  <a:srgbClr val="0070C0"/>
                </a:solidFill>
              </a:rPr>
              <a:t>most valuable </a:t>
            </a:r>
            <a:r>
              <a:rPr lang="en-GB" sz="1200" b="1" dirty="0">
                <a:solidFill>
                  <a:srgbClr val="0070C0"/>
                </a:solidFill>
              </a:rPr>
              <a:t>senses of the </a:t>
            </a:r>
            <a:r>
              <a:rPr lang="en-GB" sz="1200" b="1" dirty="0" smtClean="0">
                <a:solidFill>
                  <a:srgbClr val="0070C0"/>
                </a:solidFill>
              </a:rPr>
              <a:t>human body</a:t>
            </a:r>
            <a:r>
              <a:rPr lang="en-GB" sz="1200" b="1" dirty="0">
                <a:solidFill>
                  <a:srgbClr val="0070C0"/>
                </a:solidFill>
              </a:rPr>
              <a:t>. </a:t>
            </a:r>
            <a:endParaRPr lang="en-GB" sz="1200" b="1" dirty="0" smtClean="0">
              <a:solidFill>
                <a:srgbClr val="0070C0"/>
              </a:solidFill>
            </a:endParaRPr>
          </a:p>
          <a:p>
            <a:r>
              <a:rPr lang="en-GB" sz="1200" b="1" dirty="0" smtClean="0">
                <a:solidFill>
                  <a:srgbClr val="0070C0"/>
                </a:solidFill>
              </a:rPr>
              <a:t>Know </a:t>
            </a:r>
            <a:r>
              <a:rPr lang="en-GB" sz="1200" b="1" dirty="0">
                <a:solidFill>
                  <a:srgbClr val="0070C0"/>
                </a:solidFill>
              </a:rPr>
              <a:t>the causes of </a:t>
            </a:r>
            <a:r>
              <a:rPr lang="en-GB" sz="1200" b="1" dirty="0" smtClean="0">
                <a:solidFill>
                  <a:srgbClr val="0070C0"/>
                </a:solidFill>
              </a:rPr>
              <a:t>vision and </a:t>
            </a:r>
            <a:r>
              <a:rPr lang="en-GB" sz="1200" b="1" dirty="0">
                <a:solidFill>
                  <a:srgbClr val="0070C0"/>
                </a:solidFill>
              </a:rPr>
              <a:t>hearing loss. You only </a:t>
            </a:r>
            <a:r>
              <a:rPr lang="en-GB" sz="1200" b="1" dirty="0" smtClean="0">
                <a:solidFill>
                  <a:srgbClr val="0070C0"/>
                </a:solidFill>
              </a:rPr>
              <a:t>have one </a:t>
            </a:r>
            <a:r>
              <a:rPr lang="en-GB" sz="1200" b="1" dirty="0">
                <a:solidFill>
                  <a:srgbClr val="0070C0"/>
                </a:solidFill>
              </a:rPr>
              <a:t>pair of eyes and ears so </a:t>
            </a:r>
            <a:r>
              <a:rPr lang="en-GB" sz="1200" b="1" dirty="0" smtClean="0">
                <a:solidFill>
                  <a:srgbClr val="0070C0"/>
                </a:solidFill>
              </a:rPr>
              <a:t>take care </a:t>
            </a:r>
            <a:r>
              <a:rPr lang="en-GB" sz="1200" b="1" dirty="0">
                <a:solidFill>
                  <a:srgbClr val="0070C0"/>
                </a:solidFill>
              </a:rPr>
              <a:t>of them and learn how </a:t>
            </a:r>
            <a:r>
              <a:rPr lang="en-GB" sz="1200" b="1" dirty="0" smtClean="0">
                <a:solidFill>
                  <a:srgbClr val="0070C0"/>
                </a:solidFill>
              </a:rPr>
              <a:t>to </a:t>
            </a:r>
            <a:r>
              <a:rPr lang="en-US" sz="1200" b="1" dirty="0" smtClean="0">
                <a:solidFill>
                  <a:srgbClr val="0070C0"/>
                </a:solidFill>
              </a:rPr>
              <a:t>protect </a:t>
            </a:r>
            <a:r>
              <a:rPr lang="en-US" sz="1200" b="1" dirty="0">
                <a:solidFill>
                  <a:srgbClr val="0070C0"/>
                </a:solidFill>
              </a:rPr>
              <a:t>them.</a:t>
            </a:r>
            <a:endParaRPr lang="en-US" sz="1200" dirty="0">
              <a:solidFill>
                <a:srgbClr val="0070C0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70400" y="3195176"/>
            <a:ext cx="1552006" cy="159480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5976000" y="3195176"/>
            <a:ext cx="3168000" cy="1446550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</a:rPr>
              <a:t>SLEEP WELL</a:t>
            </a:r>
            <a:endParaRPr lang="en-GB" sz="1600" b="1" i="1" dirty="0" smtClean="0">
              <a:solidFill>
                <a:srgbClr val="0070C0"/>
              </a:solidFill>
            </a:endParaRPr>
          </a:p>
          <a:p>
            <a:r>
              <a:rPr lang="en-GB" sz="1200" b="1" dirty="0" smtClean="0">
                <a:solidFill>
                  <a:srgbClr val="0070C0"/>
                </a:solidFill>
              </a:rPr>
              <a:t>Good </a:t>
            </a:r>
            <a:r>
              <a:rPr lang="en-GB" sz="1200" b="1" dirty="0">
                <a:solidFill>
                  <a:srgbClr val="0070C0"/>
                </a:solidFill>
              </a:rPr>
              <a:t>sleep is essential for our </a:t>
            </a:r>
            <a:r>
              <a:rPr lang="en-GB" sz="1200" b="1" dirty="0" smtClean="0">
                <a:solidFill>
                  <a:srgbClr val="0070C0"/>
                </a:solidFill>
              </a:rPr>
              <a:t>health and    well-being</a:t>
            </a:r>
            <a:r>
              <a:rPr lang="en-GB" sz="1200" b="1" dirty="0">
                <a:solidFill>
                  <a:srgbClr val="0070C0"/>
                </a:solidFill>
              </a:rPr>
              <a:t>. </a:t>
            </a:r>
            <a:endParaRPr lang="en-GB" sz="1200" b="1" dirty="0" smtClean="0">
              <a:solidFill>
                <a:srgbClr val="0070C0"/>
              </a:solidFill>
            </a:endParaRPr>
          </a:p>
          <a:p>
            <a:r>
              <a:rPr lang="en-GB" sz="1200" b="1" dirty="0" smtClean="0">
                <a:solidFill>
                  <a:srgbClr val="0070C0"/>
                </a:solidFill>
              </a:rPr>
              <a:t>Quality </a:t>
            </a:r>
            <a:r>
              <a:rPr lang="en-GB" sz="1200" b="1" dirty="0">
                <a:solidFill>
                  <a:srgbClr val="0070C0"/>
                </a:solidFill>
              </a:rPr>
              <a:t>and </a:t>
            </a:r>
            <a:r>
              <a:rPr lang="en-GB" sz="1200" b="1" dirty="0" smtClean="0">
                <a:solidFill>
                  <a:srgbClr val="0070C0"/>
                </a:solidFill>
              </a:rPr>
              <a:t>quantity are </a:t>
            </a:r>
            <a:r>
              <a:rPr lang="en-GB" sz="1200" b="1" dirty="0">
                <a:solidFill>
                  <a:srgbClr val="0070C0"/>
                </a:solidFill>
              </a:rPr>
              <a:t>important to get the most out </a:t>
            </a:r>
            <a:r>
              <a:rPr lang="en-GB" sz="1200" b="1" dirty="0" smtClean="0">
                <a:solidFill>
                  <a:srgbClr val="0070C0"/>
                </a:solidFill>
              </a:rPr>
              <a:t>of our </a:t>
            </a:r>
            <a:r>
              <a:rPr lang="en-GB" sz="1200" b="1" dirty="0">
                <a:solidFill>
                  <a:srgbClr val="0070C0"/>
                </a:solidFill>
              </a:rPr>
              <a:t>sleep. Know how sleep </a:t>
            </a:r>
            <a:r>
              <a:rPr lang="en-GB" sz="1200" b="1" dirty="0" smtClean="0">
                <a:solidFill>
                  <a:srgbClr val="0070C0"/>
                </a:solidFill>
              </a:rPr>
              <a:t>works and </a:t>
            </a:r>
            <a:r>
              <a:rPr lang="en-GB" sz="1200" b="1" dirty="0">
                <a:solidFill>
                  <a:srgbClr val="0070C0"/>
                </a:solidFill>
              </a:rPr>
              <a:t>what are the consequences </a:t>
            </a:r>
            <a:r>
              <a:rPr lang="en-GB" sz="1200" b="1" dirty="0" smtClean="0">
                <a:solidFill>
                  <a:srgbClr val="0070C0"/>
                </a:solidFill>
              </a:rPr>
              <a:t>of sleep </a:t>
            </a:r>
            <a:r>
              <a:rPr lang="en-GB" sz="1200" b="1" dirty="0">
                <a:solidFill>
                  <a:srgbClr val="0070C0"/>
                </a:solidFill>
              </a:rPr>
              <a:t>deprivation. Learn how </a:t>
            </a:r>
            <a:r>
              <a:rPr lang="en-GB" sz="1200" b="1" dirty="0" smtClean="0">
                <a:solidFill>
                  <a:srgbClr val="0070C0"/>
                </a:solidFill>
              </a:rPr>
              <a:t>to </a:t>
            </a:r>
            <a:r>
              <a:rPr lang="en-US" sz="1200" b="1" dirty="0" smtClean="0">
                <a:solidFill>
                  <a:srgbClr val="0070C0"/>
                </a:solidFill>
              </a:rPr>
              <a:t>sleep </a:t>
            </a:r>
            <a:r>
              <a:rPr lang="en-US" sz="1200" b="1" dirty="0">
                <a:solidFill>
                  <a:srgbClr val="0070C0"/>
                </a:solidFill>
              </a:rPr>
              <a:t>well.</a:t>
            </a:r>
            <a:endParaRPr lang="en-US" sz="1200" dirty="0">
              <a:solidFill>
                <a:srgbClr val="0070C0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6000" y="5013176"/>
            <a:ext cx="1634094" cy="1594800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5997600" y="5013176"/>
            <a:ext cx="3146400" cy="1446550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en-GB" sz="1600" b="1" dirty="0" smtClean="0">
                <a:solidFill>
                  <a:srgbClr val="0070C0"/>
                </a:solidFill>
              </a:rPr>
              <a:t>TAKE CARE OF YOUR SKIN</a:t>
            </a:r>
          </a:p>
          <a:p>
            <a:r>
              <a:rPr lang="en-GB" sz="1200" b="1" dirty="0" smtClean="0">
                <a:solidFill>
                  <a:srgbClr val="0070C0"/>
                </a:solidFill>
              </a:rPr>
              <a:t>Skin </a:t>
            </a:r>
            <a:r>
              <a:rPr lang="en-GB" sz="1200" b="1" dirty="0">
                <a:solidFill>
                  <a:srgbClr val="0070C0"/>
                </a:solidFill>
              </a:rPr>
              <a:t>is the largest human organ and </a:t>
            </a:r>
            <a:r>
              <a:rPr lang="en-GB" sz="1200" b="1" dirty="0" smtClean="0">
                <a:solidFill>
                  <a:srgbClr val="0070C0"/>
                </a:solidFill>
              </a:rPr>
              <a:t>it plays </a:t>
            </a:r>
            <a:r>
              <a:rPr lang="en-GB" sz="1200" b="1" dirty="0">
                <a:solidFill>
                  <a:srgbClr val="0070C0"/>
                </a:solidFill>
              </a:rPr>
              <a:t>a vital role as your body’s </a:t>
            </a:r>
            <a:r>
              <a:rPr lang="en-GB" sz="1200" b="1" dirty="0" smtClean="0">
                <a:solidFill>
                  <a:srgbClr val="0070C0"/>
                </a:solidFill>
              </a:rPr>
              <a:t>first line </a:t>
            </a:r>
            <a:r>
              <a:rPr lang="en-GB" sz="1200" b="1" dirty="0">
                <a:solidFill>
                  <a:srgbClr val="0070C0"/>
                </a:solidFill>
              </a:rPr>
              <a:t>of defence against physical</a:t>
            </a:r>
            <a:r>
              <a:rPr lang="en-GB" sz="1200" b="1" dirty="0" smtClean="0">
                <a:solidFill>
                  <a:srgbClr val="0070C0"/>
                </a:solidFill>
              </a:rPr>
              <a:t>, </a:t>
            </a:r>
            <a:r>
              <a:rPr lang="en-US" sz="1200" b="1" dirty="0" smtClean="0">
                <a:solidFill>
                  <a:srgbClr val="0070C0"/>
                </a:solidFill>
              </a:rPr>
              <a:t>chemical </a:t>
            </a:r>
            <a:r>
              <a:rPr lang="en-US" sz="1200" b="1" dirty="0">
                <a:solidFill>
                  <a:srgbClr val="0070C0"/>
                </a:solidFill>
              </a:rPr>
              <a:t>and microbiological hazards</a:t>
            </a:r>
            <a:r>
              <a:rPr lang="en-US" sz="1200" b="1" dirty="0" smtClean="0">
                <a:solidFill>
                  <a:srgbClr val="0070C0"/>
                </a:solidFill>
              </a:rPr>
              <a:t>. </a:t>
            </a:r>
          </a:p>
          <a:p>
            <a:r>
              <a:rPr lang="en-GB" sz="1200" b="1" dirty="0" smtClean="0">
                <a:solidFill>
                  <a:srgbClr val="0070C0"/>
                </a:solidFill>
              </a:rPr>
              <a:t>Learn </a:t>
            </a:r>
            <a:r>
              <a:rPr lang="en-GB" sz="1200" b="1" dirty="0">
                <a:solidFill>
                  <a:srgbClr val="0070C0"/>
                </a:solidFill>
              </a:rPr>
              <a:t>and apply good habits to </a:t>
            </a:r>
            <a:r>
              <a:rPr lang="en-GB" sz="1200" b="1" dirty="0" smtClean="0">
                <a:solidFill>
                  <a:srgbClr val="0070C0"/>
                </a:solidFill>
              </a:rPr>
              <a:t>take </a:t>
            </a:r>
            <a:r>
              <a:rPr lang="en-US" sz="1200" b="1" dirty="0" smtClean="0">
                <a:solidFill>
                  <a:srgbClr val="0070C0"/>
                </a:solidFill>
              </a:rPr>
              <a:t>care </a:t>
            </a:r>
            <a:r>
              <a:rPr lang="en-US" sz="1200" b="1" dirty="0">
                <a:solidFill>
                  <a:srgbClr val="0070C0"/>
                </a:solidFill>
              </a:rPr>
              <a:t>of your skin.</a:t>
            </a:r>
            <a:endParaRPr lang="en-US" sz="1200" dirty="0">
              <a:solidFill>
                <a:srgbClr val="0070C0"/>
              </a:solidFill>
            </a:endParaRPr>
          </a:p>
        </p:txBody>
      </p:sp>
      <p:pic>
        <p:nvPicPr>
          <p:cNvPr id="19" name="Picture 18" descr="Fit 4 Life logo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1603380" cy="1226217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835696" y="0"/>
            <a:ext cx="66711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HEALTH ESSENTIALS</a:t>
            </a:r>
            <a:endParaRPr lang="en-US" sz="4800" b="1" dirty="0">
              <a:solidFill>
                <a:srgbClr val="92D05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504</Words>
  <Application>Microsoft Office PowerPoint</Application>
  <PresentationFormat>On-screen Show (4:3)</PresentationFormat>
  <Paragraphs>37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CEMEX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Julie Welch</dc:creator>
  <cp:lastModifiedBy>deleteme</cp:lastModifiedBy>
  <cp:revision>19</cp:revision>
  <dcterms:created xsi:type="dcterms:W3CDTF">2017-02-23T15:29:34Z</dcterms:created>
  <dcterms:modified xsi:type="dcterms:W3CDTF">2017-03-06T14:26:49Z</dcterms:modified>
</cp:coreProperties>
</file>