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91" r:id="rId2"/>
  </p:sldMasterIdLst>
  <p:notesMasterIdLst>
    <p:notesMasterId r:id="rId25"/>
  </p:notesMasterIdLst>
  <p:sldIdLst>
    <p:sldId id="349" r:id="rId3"/>
    <p:sldId id="350" r:id="rId4"/>
    <p:sldId id="353" r:id="rId5"/>
    <p:sldId id="329" r:id="rId6"/>
    <p:sldId id="343" r:id="rId7"/>
    <p:sldId id="345" r:id="rId8"/>
    <p:sldId id="346" r:id="rId9"/>
    <p:sldId id="347" r:id="rId10"/>
    <p:sldId id="341" r:id="rId11"/>
    <p:sldId id="348" r:id="rId12"/>
    <p:sldId id="351" r:id="rId13"/>
    <p:sldId id="352" r:id="rId14"/>
    <p:sldId id="340" r:id="rId15"/>
    <p:sldId id="328" r:id="rId16"/>
    <p:sldId id="330" r:id="rId17"/>
    <p:sldId id="331" r:id="rId18"/>
    <p:sldId id="333" r:id="rId19"/>
    <p:sldId id="336" r:id="rId20"/>
    <p:sldId id="344" r:id="rId21"/>
    <p:sldId id="334" r:id="rId22"/>
    <p:sldId id="338" r:id="rId23"/>
    <p:sldId id="339" r:id="rId24"/>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1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500"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4" Type="http://schemas.openxmlformats.org/officeDocument/2006/relationships/image" Target="../media/image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DF8F5-7887-4579-A21D-B351E66FCAA2}" type="doc">
      <dgm:prSet loTypeId="urn:microsoft.com/office/officeart/2005/8/layout/hierarchy6" loCatId="hierarchy" qsTypeId="urn:microsoft.com/office/officeart/2005/8/quickstyle/simple5" qsCatId="simple" csTypeId="urn:microsoft.com/office/officeart/2005/8/colors/accent4_2" csCatId="accent4" phldr="1"/>
      <dgm:spPr/>
      <dgm:t>
        <a:bodyPr/>
        <a:lstStyle/>
        <a:p>
          <a:endParaRPr lang="en-GB"/>
        </a:p>
      </dgm:t>
    </dgm:pt>
    <dgm:pt modelId="{95116831-4B94-4F5E-829E-6F656F84FC9A}">
      <dgm:prSet phldrT="[Text]" custT="1"/>
      <dgm:spPr/>
      <dgm:t>
        <a:bodyPr/>
        <a:lstStyle/>
        <a:p>
          <a:r>
            <a:rPr lang="en-GB" sz="1100" b="1" u="sng" dirty="0" smtClean="0">
              <a:latin typeface="+mn-lt"/>
            </a:rPr>
            <a:t>Promotional Material</a:t>
          </a:r>
        </a:p>
        <a:p>
          <a:r>
            <a:rPr lang="en-GB" sz="1100" dirty="0" smtClean="0">
              <a:latin typeface="+mn-lt"/>
            </a:rPr>
            <a:t>Poster</a:t>
          </a:r>
        </a:p>
        <a:p>
          <a:r>
            <a:rPr lang="en-GB" sz="1100" dirty="0" smtClean="0">
              <a:latin typeface="+mn-lt"/>
            </a:rPr>
            <a:t>Give Away  - IE:  Screen Cleaners</a:t>
          </a:r>
        </a:p>
        <a:p>
          <a:r>
            <a:rPr lang="en-GB" sz="1100" dirty="0" smtClean="0">
              <a:latin typeface="+mn-lt"/>
            </a:rPr>
            <a:t>Information Film</a:t>
          </a:r>
        </a:p>
        <a:p>
          <a:r>
            <a:rPr lang="en-GB" sz="1100" dirty="0" smtClean="0">
              <a:latin typeface="+mn-lt"/>
            </a:rPr>
            <a:t>Slide Pack / Phone Policy</a:t>
          </a:r>
          <a:endParaRPr lang="en-GB" sz="1100" dirty="0">
            <a:latin typeface="+mn-lt"/>
          </a:endParaRPr>
        </a:p>
      </dgm:t>
    </dgm:pt>
    <dgm:pt modelId="{151BAA6A-DEF7-4DD4-B174-FF1F2039D0CE}" type="parTrans" cxnId="{4A8DA164-EF85-4338-90AB-3A539FED2EE1}">
      <dgm:prSet/>
      <dgm:spPr/>
      <dgm:t>
        <a:bodyPr/>
        <a:lstStyle/>
        <a:p>
          <a:endParaRPr lang="en-GB"/>
        </a:p>
      </dgm:t>
    </dgm:pt>
    <dgm:pt modelId="{3140D1BB-06D9-478B-8193-AACB7C1E63A2}" type="sibTrans" cxnId="{4A8DA164-EF85-4338-90AB-3A539FED2EE1}">
      <dgm:prSet/>
      <dgm:spPr/>
      <dgm:t>
        <a:bodyPr/>
        <a:lstStyle/>
        <a:p>
          <a:endParaRPr lang="en-GB"/>
        </a:p>
      </dgm:t>
    </dgm:pt>
    <dgm:pt modelId="{FC179770-8582-4E0F-A0CC-1591EA04999C}">
      <dgm:prSet phldrT="[Text]" custT="1"/>
      <dgm:spPr/>
      <dgm:t>
        <a:bodyPr/>
        <a:lstStyle/>
        <a:p>
          <a:r>
            <a:rPr lang="en-GB" sz="1100" dirty="0" smtClean="0">
              <a:latin typeface="+mn-lt"/>
            </a:rPr>
            <a:t>Materials are distributed  to business teams</a:t>
          </a:r>
        </a:p>
        <a:p>
          <a:r>
            <a:rPr lang="en-GB" sz="1100" dirty="0" smtClean="0">
              <a:latin typeface="+mn-lt"/>
            </a:rPr>
            <a:t>Link to campaign film</a:t>
          </a:r>
          <a:endParaRPr lang="en-GB" sz="1100" dirty="0">
            <a:latin typeface="+mn-lt"/>
          </a:endParaRPr>
        </a:p>
      </dgm:t>
    </dgm:pt>
    <dgm:pt modelId="{7310EF33-E81E-4A77-BB16-C831DC75B42B}" type="parTrans" cxnId="{4FA9FD0E-0E8E-456B-A65E-925642567812}">
      <dgm:prSet/>
      <dgm:spPr/>
      <dgm:t>
        <a:bodyPr/>
        <a:lstStyle/>
        <a:p>
          <a:endParaRPr lang="en-GB" dirty="0"/>
        </a:p>
      </dgm:t>
    </dgm:pt>
    <dgm:pt modelId="{A00446A5-1616-48F6-84C2-D87D74172377}" type="sibTrans" cxnId="{4FA9FD0E-0E8E-456B-A65E-925642567812}">
      <dgm:prSet/>
      <dgm:spPr/>
      <dgm:t>
        <a:bodyPr/>
        <a:lstStyle/>
        <a:p>
          <a:endParaRPr lang="en-GB"/>
        </a:p>
      </dgm:t>
    </dgm:pt>
    <dgm:pt modelId="{4848E36A-9908-4E07-928D-8156BA12498D}">
      <dgm:prSet phldrT="[Text]" custT="1"/>
      <dgm:spPr/>
      <dgm:t>
        <a:bodyPr/>
        <a:lstStyle/>
        <a:p>
          <a:r>
            <a:rPr lang="en-GB" sz="1600" dirty="0" smtClean="0">
              <a:latin typeface="+mn-lt"/>
            </a:rPr>
            <a:t>Campaign Support Material</a:t>
          </a:r>
          <a:endParaRPr lang="en-GB" sz="1600" dirty="0">
            <a:latin typeface="+mn-lt"/>
          </a:endParaRPr>
        </a:p>
      </dgm:t>
    </dgm:pt>
    <dgm:pt modelId="{21421349-85CE-4B65-AC3A-51D27C97A955}" type="parTrans" cxnId="{CFF6B460-B31A-4DC1-9158-634D27B057C2}">
      <dgm:prSet/>
      <dgm:spPr/>
      <dgm:t>
        <a:bodyPr/>
        <a:lstStyle/>
        <a:p>
          <a:endParaRPr lang="en-GB"/>
        </a:p>
      </dgm:t>
    </dgm:pt>
    <dgm:pt modelId="{E5A50B14-A119-4D03-9542-8CD67FAB94EB}" type="sibTrans" cxnId="{CFF6B460-B31A-4DC1-9158-634D27B057C2}">
      <dgm:prSet/>
      <dgm:spPr/>
      <dgm:t>
        <a:bodyPr/>
        <a:lstStyle/>
        <a:p>
          <a:endParaRPr lang="en-GB"/>
        </a:p>
      </dgm:t>
    </dgm:pt>
    <dgm:pt modelId="{8DE91B05-A15B-4D2F-BC5A-B245D7DF286C}">
      <dgm:prSet phldrT="[Text]" custT="1"/>
      <dgm:spPr/>
      <dgm:t>
        <a:bodyPr/>
        <a:lstStyle/>
        <a:p>
          <a:r>
            <a:rPr lang="en-GB" sz="1600" dirty="0" smtClean="0">
              <a:latin typeface="+mn-lt"/>
            </a:rPr>
            <a:t>Preparation for Launch</a:t>
          </a:r>
          <a:endParaRPr lang="en-GB" sz="1600" dirty="0">
            <a:latin typeface="+mn-lt"/>
          </a:endParaRPr>
        </a:p>
      </dgm:t>
    </dgm:pt>
    <dgm:pt modelId="{A0EA3D4F-036F-4D3B-970A-16607A93D3CF}" type="parTrans" cxnId="{2C364ABE-CF21-49B5-AFCD-4234FC94EC6E}">
      <dgm:prSet/>
      <dgm:spPr/>
      <dgm:t>
        <a:bodyPr/>
        <a:lstStyle/>
        <a:p>
          <a:endParaRPr lang="en-GB"/>
        </a:p>
      </dgm:t>
    </dgm:pt>
    <dgm:pt modelId="{89B831A6-D913-4DA5-81F5-A729E3E751B8}" type="sibTrans" cxnId="{2C364ABE-CF21-49B5-AFCD-4234FC94EC6E}">
      <dgm:prSet/>
      <dgm:spPr/>
      <dgm:t>
        <a:bodyPr/>
        <a:lstStyle/>
        <a:p>
          <a:endParaRPr lang="en-GB"/>
        </a:p>
      </dgm:t>
    </dgm:pt>
    <dgm:pt modelId="{0712C3A8-D045-4028-906C-79912CF4803C}">
      <dgm:prSet phldrT="[Text]" custT="1"/>
      <dgm:spPr/>
      <dgm:t>
        <a:bodyPr/>
        <a:lstStyle/>
        <a:p>
          <a:r>
            <a:rPr lang="en-GB" sz="1600" dirty="0" smtClean="0">
              <a:latin typeface="+mn-lt"/>
            </a:rPr>
            <a:t>Week Campaign Begins</a:t>
          </a:r>
        </a:p>
        <a:p>
          <a:r>
            <a:rPr lang="en-GB" sz="1600" dirty="0" smtClean="0">
              <a:latin typeface="+mn-lt"/>
            </a:rPr>
            <a:t>20</a:t>
          </a:r>
          <a:r>
            <a:rPr lang="en-GB" sz="1600" baseline="30000" dirty="0" smtClean="0">
              <a:latin typeface="+mn-lt"/>
            </a:rPr>
            <a:t>th</a:t>
          </a:r>
          <a:r>
            <a:rPr lang="en-GB" sz="1600" dirty="0" smtClean="0">
              <a:latin typeface="+mn-lt"/>
            </a:rPr>
            <a:t> November</a:t>
          </a:r>
          <a:endParaRPr lang="en-GB" sz="1600" dirty="0">
            <a:latin typeface="+mn-lt"/>
          </a:endParaRPr>
        </a:p>
      </dgm:t>
    </dgm:pt>
    <dgm:pt modelId="{B1FD5E14-4118-49E8-92AE-E98CBCD98D0D}" type="parTrans" cxnId="{6833D053-05A4-4B30-B2E3-0253037C7977}">
      <dgm:prSet/>
      <dgm:spPr/>
      <dgm:t>
        <a:bodyPr/>
        <a:lstStyle/>
        <a:p>
          <a:endParaRPr lang="en-GB"/>
        </a:p>
      </dgm:t>
    </dgm:pt>
    <dgm:pt modelId="{DFF87EC8-453A-4A7C-AF1B-3F0F64836B38}" type="sibTrans" cxnId="{6833D053-05A4-4B30-B2E3-0253037C7977}">
      <dgm:prSet/>
      <dgm:spPr/>
      <dgm:t>
        <a:bodyPr/>
        <a:lstStyle/>
        <a:p>
          <a:endParaRPr lang="en-GB"/>
        </a:p>
      </dgm:t>
    </dgm:pt>
    <dgm:pt modelId="{AF3132D7-C205-4B47-BD68-0C758B3BBDE5}">
      <dgm:prSet phldrT="[Text]" custT="1"/>
      <dgm:spPr/>
      <dgm:t>
        <a:bodyPr/>
        <a:lstStyle/>
        <a:p>
          <a:r>
            <a:rPr lang="en-GB" sz="1100" dirty="0" smtClean="0">
              <a:latin typeface="+mn-lt"/>
            </a:rPr>
            <a:t>Email reminder</a:t>
          </a:r>
        </a:p>
        <a:p>
          <a:r>
            <a:rPr lang="en-GB" sz="1100" dirty="0" smtClean="0">
              <a:latin typeface="+mn-lt"/>
            </a:rPr>
            <a:t>Twitter</a:t>
          </a:r>
        </a:p>
        <a:p>
          <a:endParaRPr lang="en-GB" sz="1000" dirty="0">
            <a:latin typeface="+mn-lt"/>
          </a:endParaRPr>
        </a:p>
      </dgm:t>
    </dgm:pt>
    <dgm:pt modelId="{F294C893-BC63-4E61-A97D-9A55F118D83B}" type="sibTrans" cxnId="{7D8F32A6-2977-4940-9BB8-CB3BD5D0F4AE}">
      <dgm:prSet/>
      <dgm:spPr/>
      <dgm:t>
        <a:bodyPr/>
        <a:lstStyle/>
        <a:p>
          <a:endParaRPr lang="en-GB"/>
        </a:p>
      </dgm:t>
    </dgm:pt>
    <dgm:pt modelId="{3DFCA861-7DDA-49C5-A82E-F6DA6F744CAF}" type="parTrans" cxnId="{7D8F32A6-2977-4940-9BB8-CB3BD5D0F4AE}">
      <dgm:prSet/>
      <dgm:spPr/>
      <dgm:t>
        <a:bodyPr/>
        <a:lstStyle/>
        <a:p>
          <a:endParaRPr lang="en-GB" dirty="0"/>
        </a:p>
      </dgm:t>
    </dgm:pt>
    <dgm:pt modelId="{263E5F76-A669-4EBE-8695-A29DDD163D2B}">
      <dgm:prSet phldrT="[Text]" custT="1"/>
      <dgm:spPr/>
      <dgm:t>
        <a:bodyPr/>
        <a:lstStyle/>
        <a:p>
          <a:r>
            <a:rPr lang="en-GB" sz="1100" dirty="0" smtClean="0">
              <a:latin typeface="+mn-lt"/>
            </a:rPr>
            <a:t>CEMEX news article</a:t>
          </a:r>
        </a:p>
        <a:p>
          <a:r>
            <a:rPr lang="en-GB" sz="1100" dirty="0" smtClean="0">
              <a:latin typeface="+mn-lt"/>
            </a:rPr>
            <a:t>Email pack to business teams</a:t>
          </a:r>
        </a:p>
        <a:p>
          <a:r>
            <a:rPr lang="en-GB" sz="1100" dirty="0" smtClean="0">
              <a:latin typeface="+mn-lt"/>
            </a:rPr>
            <a:t>Item in weekly safety report</a:t>
          </a:r>
        </a:p>
        <a:p>
          <a:r>
            <a:rPr lang="en-GB" sz="1100" dirty="0" smtClean="0">
              <a:latin typeface="+mn-lt"/>
            </a:rPr>
            <a:t>Teams Briefed</a:t>
          </a:r>
          <a:endParaRPr lang="en-GB" sz="1100" dirty="0">
            <a:latin typeface="+mn-lt"/>
          </a:endParaRPr>
        </a:p>
      </dgm:t>
    </dgm:pt>
    <dgm:pt modelId="{2A60EFF8-514A-4760-A5CA-830012C60792}" type="sibTrans" cxnId="{C2CC51D3-5A0E-4893-905E-129370380B3B}">
      <dgm:prSet/>
      <dgm:spPr/>
      <dgm:t>
        <a:bodyPr/>
        <a:lstStyle/>
        <a:p>
          <a:endParaRPr lang="en-GB"/>
        </a:p>
      </dgm:t>
    </dgm:pt>
    <dgm:pt modelId="{5DEE6705-91BE-4F20-A000-71F3C5D416AA}" type="parTrans" cxnId="{C2CC51D3-5A0E-4893-905E-129370380B3B}">
      <dgm:prSet/>
      <dgm:spPr/>
      <dgm:t>
        <a:bodyPr/>
        <a:lstStyle/>
        <a:p>
          <a:endParaRPr lang="en-GB" dirty="0"/>
        </a:p>
      </dgm:t>
    </dgm:pt>
    <dgm:pt modelId="{300AE23C-E8F1-4E4A-A96E-323C887A3B24}">
      <dgm:prSet phldrT="[Text]" custT="1"/>
      <dgm:spPr/>
      <dgm:t>
        <a:bodyPr/>
        <a:lstStyle/>
        <a:p>
          <a:r>
            <a:rPr lang="en-GB" sz="1100" dirty="0" smtClean="0">
              <a:latin typeface="+mn-lt"/>
            </a:rPr>
            <a:t>Posters displayed</a:t>
          </a:r>
          <a:endParaRPr lang="en-GB" sz="1100" dirty="0">
            <a:latin typeface="+mn-lt"/>
          </a:endParaRPr>
        </a:p>
      </dgm:t>
    </dgm:pt>
    <dgm:pt modelId="{9DDC0578-57AD-4562-9F59-A26BBAA49C7A}" type="sibTrans" cxnId="{212A685D-01B1-47ED-9D84-540B516E1A4C}">
      <dgm:prSet/>
      <dgm:spPr/>
      <dgm:t>
        <a:bodyPr/>
        <a:lstStyle/>
        <a:p>
          <a:endParaRPr lang="en-GB"/>
        </a:p>
      </dgm:t>
    </dgm:pt>
    <dgm:pt modelId="{30F86D73-44FF-4091-95EC-1E1F848ECC6A}" type="parTrans" cxnId="{212A685D-01B1-47ED-9D84-540B516E1A4C}">
      <dgm:prSet/>
      <dgm:spPr/>
      <dgm:t>
        <a:bodyPr/>
        <a:lstStyle/>
        <a:p>
          <a:endParaRPr lang="en-GB" dirty="0"/>
        </a:p>
      </dgm:t>
    </dgm:pt>
    <dgm:pt modelId="{99D0A966-7C86-4C17-BE40-1DFFD32BDA89}">
      <dgm:prSet phldrT="[Text]" custT="1"/>
      <dgm:spPr/>
      <dgm:t>
        <a:bodyPr/>
        <a:lstStyle/>
        <a:p>
          <a:r>
            <a:rPr lang="en-GB" sz="1100" dirty="0" smtClean="0">
              <a:latin typeface="+mn-lt"/>
            </a:rPr>
            <a:t>Teams begin engagement campaign</a:t>
          </a:r>
          <a:endParaRPr lang="en-GB" sz="1100" dirty="0">
            <a:latin typeface="+mn-lt"/>
          </a:endParaRPr>
        </a:p>
      </dgm:t>
    </dgm:pt>
    <dgm:pt modelId="{422547A2-0024-4D59-9E45-BEDDEFC1D00D}" type="sibTrans" cxnId="{001F1E83-A105-4931-A640-C7683322D910}">
      <dgm:prSet/>
      <dgm:spPr/>
      <dgm:t>
        <a:bodyPr/>
        <a:lstStyle/>
        <a:p>
          <a:endParaRPr lang="en-GB"/>
        </a:p>
      </dgm:t>
    </dgm:pt>
    <dgm:pt modelId="{B373D839-A92F-4BBC-B0BB-51F836E4BA3D}" type="parTrans" cxnId="{001F1E83-A105-4931-A640-C7683322D910}">
      <dgm:prSet/>
      <dgm:spPr/>
      <dgm:t>
        <a:bodyPr/>
        <a:lstStyle/>
        <a:p>
          <a:endParaRPr lang="en-GB" dirty="0"/>
        </a:p>
      </dgm:t>
    </dgm:pt>
    <dgm:pt modelId="{521BCF10-BB9B-4FC8-90CB-F0CE45215600}">
      <dgm:prSet phldrT="[Text]" custT="1"/>
      <dgm:spPr/>
      <dgm:t>
        <a:bodyPr/>
        <a:lstStyle/>
        <a:p>
          <a:r>
            <a:rPr lang="en-GB" sz="1100" dirty="0" smtClean="0">
              <a:latin typeface="+mn-lt"/>
            </a:rPr>
            <a:t>Feedback on campaign</a:t>
          </a:r>
          <a:endParaRPr lang="en-GB" sz="1100" dirty="0">
            <a:latin typeface="+mn-lt"/>
          </a:endParaRPr>
        </a:p>
      </dgm:t>
    </dgm:pt>
    <dgm:pt modelId="{1A741017-1320-4F86-9EDC-861F5853324B}" type="parTrans" cxnId="{DF448A57-A314-472C-AFA2-BE01E1BBB325}">
      <dgm:prSet/>
      <dgm:spPr/>
      <dgm:t>
        <a:bodyPr/>
        <a:lstStyle/>
        <a:p>
          <a:endParaRPr lang="en-GB" dirty="0"/>
        </a:p>
      </dgm:t>
    </dgm:pt>
    <dgm:pt modelId="{8DA1C506-2597-4057-B0BE-0F947E734159}" type="sibTrans" cxnId="{DF448A57-A314-472C-AFA2-BE01E1BBB325}">
      <dgm:prSet/>
      <dgm:spPr/>
      <dgm:t>
        <a:bodyPr/>
        <a:lstStyle/>
        <a:p>
          <a:endParaRPr lang="en-GB"/>
        </a:p>
      </dgm:t>
    </dgm:pt>
    <dgm:pt modelId="{F955A3D0-ABC9-4EF3-BF09-C88B6181515C}" type="pres">
      <dgm:prSet presAssocID="{991DF8F5-7887-4579-A21D-B351E66FCAA2}" presName="mainComposite" presStyleCnt="0">
        <dgm:presLayoutVars>
          <dgm:chPref val="1"/>
          <dgm:dir/>
          <dgm:animOne val="branch"/>
          <dgm:animLvl val="lvl"/>
          <dgm:resizeHandles val="exact"/>
        </dgm:presLayoutVars>
      </dgm:prSet>
      <dgm:spPr/>
      <dgm:t>
        <a:bodyPr/>
        <a:lstStyle/>
        <a:p>
          <a:endParaRPr lang="en-GB"/>
        </a:p>
      </dgm:t>
    </dgm:pt>
    <dgm:pt modelId="{3DD6E686-806B-4250-9A03-A5E954A08B69}" type="pres">
      <dgm:prSet presAssocID="{991DF8F5-7887-4579-A21D-B351E66FCAA2}" presName="hierFlow" presStyleCnt="0"/>
      <dgm:spPr/>
      <dgm:t>
        <a:bodyPr/>
        <a:lstStyle/>
        <a:p>
          <a:endParaRPr lang="en-GB"/>
        </a:p>
      </dgm:t>
    </dgm:pt>
    <dgm:pt modelId="{23E2EA41-A37E-499D-B6B6-36D89F309900}" type="pres">
      <dgm:prSet presAssocID="{991DF8F5-7887-4579-A21D-B351E66FCAA2}" presName="firstBuf" presStyleCnt="0"/>
      <dgm:spPr/>
      <dgm:t>
        <a:bodyPr/>
        <a:lstStyle/>
        <a:p>
          <a:endParaRPr lang="en-GB"/>
        </a:p>
      </dgm:t>
    </dgm:pt>
    <dgm:pt modelId="{48A7593C-5800-4347-8804-F2C0DEC71556}" type="pres">
      <dgm:prSet presAssocID="{991DF8F5-7887-4579-A21D-B351E66FCAA2}" presName="hierChild1" presStyleCnt="0">
        <dgm:presLayoutVars>
          <dgm:chPref val="1"/>
          <dgm:animOne val="branch"/>
          <dgm:animLvl val="lvl"/>
        </dgm:presLayoutVars>
      </dgm:prSet>
      <dgm:spPr/>
      <dgm:t>
        <a:bodyPr/>
        <a:lstStyle/>
        <a:p>
          <a:endParaRPr lang="en-GB"/>
        </a:p>
      </dgm:t>
    </dgm:pt>
    <dgm:pt modelId="{200CFB50-1EFB-4956-9356-4169FDF9858D}" type="pres">
      <dgm:prSet presAssocID="{95116831-4B94-4F5E-829E-6F656F84FC9A}" presName="Name14" presStyleCnt="0"/>
      <dgm:spPr/>
      <dgm:t>
        <a:bodyPr/>
        <a:lstStyle/>
        <a:p>
          <a:endParaRPr lang="en-GB"/>
        </a:p>
      </dgm:t>
    </dgm:pt>
    <dgm:pt modelId="{4D6F9CF3-C232-45FC-B4E7-D21459B870E3}" type="pres">
      <dgm:prSet presAssocID="{95116831-4B94-4F5E-829E-6F656F84FC9A}" presName="level1Shape" presStyleLbl="node0" presStyleIdx="0" presStyleCnt="1" custScaleX="321684" custScaleY="193410" custLinFactNeighborX="-16316" custLinFactNeighborY="25180">
        <dgm:presLayoutVars>
          <dgm:chPref val="3"/>
        </dgm:presLayoutVars>
      </dgm:prSet>
      <dgm:spPr/>
      <dgm:t>
        <a:bodyPr/>
        <a:lstStyle/>
        <a:p>
          <a:endParaRPr lang="en-GB"/>
        </a:p>
      </dgm:t>
    </dgm:pt>
    <dgm:pt modelId="{9252200F-CD08-46DA-BAF5-768BA3474A4F}" type="pres">
      <dgm:prSet presAssocID="{95116831-4B94-4F5E-829E-6F656F84FC9A}" presName="hierChild2" presStyleCnt="0"/>
      <dgm:spPr/>
      <dgm:t>
        <a:bodyPr/>
        <a:lstStyle/>
        <a:p>
          <a:endParaRPr lang="en-GB"/>
        </a:p>
      </dgm:t>
    </dgm:pt>
    <dgm:pt modelId="{48D3D97E-9678-42EE-ABD8-953C021D7BA7}" type="pres">
      <dgm:prSet presAssocID="{7310EF33-E81E-4A77-BB16-C831DC75B42B}" presName="Name19" presStyleLbl="parChTrans1D2" presStyleIdx="0" presStyleCnt="2"/>
      <dgm:spPr/>
      <dgm:t>
        <a:bodyPr/>
        <a:lstStyle/>
        <a:p>
          <a:endParaRPr lang="en-GB"/>
        </a:p>
      </dgm:t>
    </dgm:pt>
    <dgm:pt modelId="{DCC9FBA4-EC67-41D1-A43F-3CEA521F8A0D}" type="pres">
      <dgm:prSet presAssocID="{FC179770-8582-4E0F-A0CC-1591EA04999C}" presName="Name21" presStyleCnt="0"/>
      <dgm:spPr/>
      <dgm:t>
        <a:bodyPr/>
        <a:lstStyle/>
        <a:p>
          <a:endParaRPr lang="en-GB"/>
        </a:p>
      </dgm:t>
    </dgm:pt>
    <dgm:pt modelId="{10F64AED-5CF6-453B-9A59-3B612E5CC20C}" type="pres">
      <dgm:prSet presAssocID="{FC179770-8582-4E0F-A0CC-1591EA04999C}" presName="level2Shape" presStyleLbl="node2" presStyleIdx="0" presStyleCnt="2" custScaleX="208927" custScaleY="156735" custLinFactNeighborX="848" custLinFactNeighborY="90593"/>
      <dgm:spPr/>
      <dgm:t>
        <a:bodyPr/>
        <a:lstStyle/>
        <a:p>
          <a:endParaRPr lang="en-GB"/>
        </a:p>
      </dgm:t>
    </dgm:pt>
    <dgm:pt modelId="{06CE284F-C860-4C69-824F-030C06E8EB04}" type="pres">
      <dgm:prSet presAssocID="{FC179770-8582-4E0F-A0CC-1591EA04999C}" presName="hierChild3" presStyleCnt="0"/>
      <dgm:spPr/>
      <dgm:t>
        <a:bodyPr/>
        <a:lstStyle/>
        <a:p>
          <a:endParaRPr lang="en-GB"/>
        </a:p>
      </dgm:t>
    </dgm:pt>
    <dgm:pt modelId="{37CC115B-D6BF-4556-8291-1545D1B991E9}" type="pres">
      <dgm:prSet presAssocID="{B373D839-A92F-4BBC-B0BB-51F836E4BA3D}" presName="Name19" presStyleLbl="parChTrans1D3" presStyleIdx="0" presStyleCnt="4"/>
      <dgm:spPr/>
      <dgm:t>
        <a:bodyPr/>
        <a:lstStyle/>
        <a:p>
          <a:endParaRPr lang="en-GB"/>
        </a:p>
      </dgm:t>
    </dgm:pt>
    <dgm:pt modelId="{15209CE2-59A5-4BA7-9A60-2B5C8C5B44F9}" type="pres">
      <dgm:prSet presAssocID="{99D0A966-7C86-4C17-BE40-1DFFD32BDA89}" presName="Name21" presStyleCnt="0"/>
      <dgm:spPr/>
      <dgm:t>
        <a:bodyPr/>
        <a:lstStyle/>
        <a:p>
          <a:endParaRPr lang="en-GB"/>
        </a:p>
      </dgm:t>
    </dgm:pt>
    <dgm:pt modelId="{8B82BB1A-E2B3-44BE-9D5D-480BBC809477}" type="pres">
      <dgm:prSet presAssocID="{99D0A966-7C86-4C17-BE40-1DFFD32BDA89}" presName="level2Shape" presStyleLbl="node3" presStyleIdx="0" presStyleCnt="4" custScaleX="116214" custScaleY="128264" custLinFactY="100000" custLinFactNeighborX="3106" custLinFactNeighborY="136408"/>
      <dgm:spPr/>
      <dgm:t>
        <a:bodyPr/>
        <a:lstStyle/>
        <a:p>
          <a:endParaRPr lang="en-GB"/>
        </a:p>
      </dgm:t>
    </dgm:pt>
    <dgm:pt modelId="{473E8E15-9671-4EF8-89BA-9DB899980519}" type="pres">
      <dgm:prSet presAssocID="{99D0A966-7C86-4C17-BE40-1DFFD32BDA89}" presName="hierChild3" presStyleCnt="0"/>
      <dgm:spPr/>
      <dgm:t>
        <a:bodyPr/>
        <a:lstStyle/>
        <a:p>
          <a:endParaRPr lang="en-GB"/>
        </a:p>
      </dgm:t>
    </dgm:pt>
    <dgm:pt modelId="{E4900889-F7B1-4FD0-A2AA-2E3E03AE891B}" type="pres">
      <dgm:prSet presAssocID="{30F86D73-44FF-4091-95EC-1E1F848ECC6A}" presName="Name19" presStyleLbl="parChTrans1D3" presStyleIdx="1" presStyleCnt="4"/>
      <dgm:spPr/>
      <dgm:t>
        <a:bodyPr/>
        <a:lstStyle/>
        <a:p>
          <a:endParaRPr lang="en-GB"/>
        </a:p>
      </dgm:t>
    </dgm:pt>
    <dgm:pt modelId="{6CD94E14-9032-4A64-AA15-93D65501E9EC}" type="pres">
      <dgm:prSet presAssocID="{300AE23C-E8F1-4E4A-A96E-323C887A3B24}" presName="Name21" presStyleCnt="0"/>
      <dgm:spPr/>
      <dgm:t>
        <a:bodyPr/>
        <a:lstStyle/>
        <a:p>
          <a:endParaRPr lang="en-GB"/>
        </a:p>
      </dgm:t>
    </dgm:pt>
    <dgm:pt modelId="{F68C204F-A8AB-4249-BD5E-3DD3BB01ADD4}" type="pres">
      <dgm:prSet presAssocID="{300AE23C-E8F1-4E4A-A96E-323C887A3B24}" presName="level2Shape" presStyleLbl="node3" presStyleIdx="1" presStyleCnt="4" custScaleY="128264" custLinFactY="100000" custLinFactNeighborX="-6464" custLinFactNeighborY="135919"/>
      <dgm:spPr/>
      <dgm:t>
        <a:bodyPr/>
        <a:lstStyle/>
        <a:p>
          <a:endParaRPr lang="en-GB"/>
        </a:p>
      </dgm:t>
    </dgm:pt>
    <dgm:pt modelId="{AE5885A0-098A-48DD-96FD-B8FDA2D3C329}" type="pres">
      <dgm:prSet presAssocID="{300AE23C-E8F1-4E4A-A96E-323C887A3B24}" presName="hierChild3" presStyleCnt="0"/>
      <dgm:spPr/>
      <dgm:t>
        <a:bodyPr/>
        <a:lstStyle/>
        <a:p>
          <a:endParaRPr lang="en-GB"/>
        </a:p>
      </dgm:t>
    </dgm:pt>
    <dgm:pt modelId="{B4EBEE0B-2843-4724-8D51-2DB187392BC3}" type="pres">
      <dgm:prSet presAssocID="{1A741017-1320-4F86-9EDC-861F5853324B}" presName="Name19" presStyleLbl="parChTrans1D3" presStyleIdx="2" presStyleCnt="4"/>
      <dgm:spPr/>
      <dgm:t>
        <a:bodyPr/>
        <a:lstStyle/>
        <a:p>
          <a:endParaRPr lang="en-GB"/>
        </a:p>
      </dgm:t>
    </dgm:pt>
    <dgm:pt modelId="{421B972E-0B9F-4B50-9D3B-68419A899D4F}" type="pres">
      <dgm:prSet presAssocID="{521BCF10-BB9B-4FC8-90CB-F0CE45215600}" presName="Name21" presStyleCnt="0"/>
      <dgm:spPr/>
      <dgm:t>
        <a:bodyPr/>
        <a:lstStyle/>
        <a:p>
          <a:endParaRPr lang="en-GB"/>
        </a:p>
      </dgm:t>
    </dgm:pt>
    <dgm:pt modelId="{E9FD7D26-DA37-4E84-94DF-3C22E923B62A}" type="pres">
      <dgm:prSet presAssocID="{521BCF10-BB9B-4FC8-90CB-F0CE45215600}" presName="level2Shape" presStyleLbl="node3" presStyleIdx="2" presStyleCnt="4" custScaleY="128264" custLinFactY="100000" custLinFactNeighborX="-18051" custLinFactNeighborY="135919"/>
      <dgm:spPr/>
      <dgm:t>
        <a:bodyPr/>
        <a:lstStyle/>
        <a:p>
          <a:endParaRPr lang="en-GB"/>
        </a:p>
      </dgm:t>
    </dgm:pt>
    <dgm:pt modelId="{FF738D17-9017-4430-AB55-017A5FE6B0E6}" type="pres">
      <dgm:prSet presAssocID="{521BCF10-BB9B-4FC8-90CB-F0CE45215600}" presName="hierChild3" presStyleCnt="0"/>
      <dgm:spPr/>
      <dgm:t>
        <a:bodyPr/>
        <a:lstStyle/>
        <a:p>
          <a:endParaRPr lang="en-GB"/>
        </a:p>
      </dgm:t>
    </dgm:pt>
    <dgm:pt modelId="{11E4F3D9-7C28-475D-9600-A37D2E9F9E1E}" type="pres">
      <dgm:prSet presAssocID="{5DEE6705-91BE-4F20-A000-71F3C5D416AA}" presName="Name19" presStyleLbl="parChTrans1D2" presStyleIdx="1" presStyleCnt="2"/>
      <dgm:spPr/>
      <dgm:t>
        <a:bodyPr/>
        <a:lstStyle/>
        <a:p>
          <a:endParaRPr lang="en-GB"/>
        </a:p>
      </dgm:t>
    </dgm:pt>
    <dgm:pt modelId="{600FA1BE-4463-414B-A8D8-D7FF6788EDB0}" type="pres">
      <dgm:prSet presAssocID="{263E5F76-A669-4EBE-8695-A29DDD163D2B}" presName="Name21" presStyleCnt="0"/>
      <dgm:spPr/>
      <dgm:t>
        <a:bodyPr/>
        <a:lstStyle/>
        <a:p>
          <a:endParaRPr lang="en-GB"/>
        </a:p>
      </dgm:t>
    </dgm:pt>
    <dgm:pt modelId="{BCEFDC6E-FD55-4C92-BEAA-5BA31C138462}" type="pres">
      <dgm:prSet presAssocID="{263E5F76-A669-4EBE-8695-A29DDD163D2B}" presName="level2Shape" presStyleLbl="node2" presStyleIdx="1" presStyleCnt="2" custScaleX="268396" custScaleY="187478" custLinFactNeighborX="68" custLinFactNeighborY="90593"/>
      <dgm:spPr/>
      <dgm:t>
        <a:bodyPr/>
        <a:lstStyle/>
        <a:p>
          <a:endParaRPr lang="en-GB"/>
        </a:p>
      </dgm:t>
    </dgm:pt>
    <dgm:pt modelId="{E58003EA-CDD0-47C2-9288-B6F51FB0076B}" type="pres">
      <dgm:prSet presAssocID="{263E5F76-A669-4EBE-8695-A29DDD163D2B}" presName="hierChild3" presStyleCnt="0"/>
      <dgm:spPr/>
      <dgm:t>
        <a:bodyPr/>
        <a:lstStyle/>
        <a:p>
          <a:endParaRPr lang="en-GB"/>
        </a:p>
      </dgm:t>
    </dgm:pt>
    <dgm:pt modelId="{A20C0930-A2CA-4CC0-A63B-71BA8F6AE2BB}" type="pres">
      <dgm:prSet presAssocID="{3DFCA861-7DDA-49C5-A82E-F6DA6F744CAF}" presName="Name19" presStyleLbl="parChTrans1D3" presStyleIdx="3" presStyleCnt="4"/>
      <dgm:spPr/>
      <dgm:t>
        <a:bodyPr/>
        <a:lstStyle/>
        <a:p>
          <a:endParaRPr lang="en-GB"/>
        </a:p>
      </dgm:t>
    </dgm:pt>
    <dgm:pt modelId="{C4F3FC09-DB97-4503-84A0-6EF8213B1D2F}" type="pres">
      <dgm:prSet presAssocID="{AF3132D7-C205-4B47-BD68-0C758B3BBDE5}" presName="Name21" presStyleCnt="0"/>
      <dgm:spPr/>
      <dgm:t>
        <a:bodyPr/>
        <a:lstStyle/>
        <a:p>
          <a:endParaRPr lang="en-GB"/>
        </a:p>
      </dgm:t>
    </dgm:pt>
    <dgm:pt modelId="{CCA084D0-E7EE-4396-AE44-2B1A5009C209}" type="pres">
      <dgm:prSet presAssocID="{AF3132D7-C205-4B47-BD68-0C758B3BBDE5}" presName="level2Shape" presStyleLbl="node3" presStyleIdx="3" presStyleCnt="4" custScaleX="155347" custScaleY="124742" custLinFactY="100000" custLinFactNeighborX="-63" custLinFactNeighborY="110259"/>
      <dgm:spPr/>
      <dgm:t>
        <a:bodyPr/>
        <a:lstStyle/>
        <a:p>
          <a:endParaRPr lang="en-GB"/>
        </a:p>
      </dgm:t>
    </dgm:pt>
    <dgm:pt modelId="{191C59C7-BBF4-45DB-B856-B87BAA6B5B4B}" type="pres">
      <dgm:prSet presAssocID="{AF3132D7-C205-4B47-BD68-0C758B3BBDE5}" presName="hierChild3" presStyleCnt="0"/>
      <dgm:spPr/>
      <dgm:t>
        <a:bodyPr/>
        <a:lstStyle/>
        <a:p>
          <a:endParaRPr lang="en-GB"/>
        </a:p>
      </dgm:t>
    </dgm:pt>
    <dgm:pt modelId="{99323E5B-176C-47FA-B950-DF17982096E9}" type="pres">
      <dgm:prSet presAssocID="{991DF8F5-7887-4579-A21D-B351E66FCAA2}" presName="bgShapesFlow" presStyleCnt="0"/>
      <dgm:spPr/>
      <dgm:t>
        <a:bodyPr/>
        <a:lstStyle/>
        <a:p>
          <a:endParaRPr lang="en-GB"/>
        </a:p>
      </dgm:t>
    </dgm:pt>
    <dgm:pt modelId="{39BFC19F-DA4D-4383-8354-94497EAEA0B8}" type="pres">
      <dgm:prSet presAssocID="{4848E36A-9908-4E07-928D-8156BA12498D}" presName="rectComp" presStyleCnt="0"/>
      <dgm:spPr/>
      <dgm:t>
        <a:bodyPr/>
        <a:lstStyle/>
        <a:p>
          <a:endParaRPr lang="en-GB"/>
        </a:p>
      </dgm:t>
    </dgm:pt>
    <dgm:pt modelId="{4BF61EE8-D48E-4FE7-9D6E-6C2E06FF4359}" type="pres">
      <dgm:prSet presAssocID="{4848E36A-9908-4E07-928D-8156BA12498D}" presName="bgRect" presStyleLbl="bgShp" presStyleIdx="0" presStyleCnt="3" custScaleY="223011" custLinFactNeighborY="-23617"/>
      <dgm:spPr/>
      <dgm:t>
        <a:bodyPr/>
        <a:lstStyle/>
        <a:p>
          <a:endParaRPr lang="en-GB"/>
        </a:p>
      </dgm:t>
    </dgm:pt>
    <dgm:pt modelId="{956F965B-07D5-43BE-8C16-6B1EE1B30F2A}" type="pres">
      <dgm:prSet presAssocID="{4848E36A-9908-4E07-928D-8156BA12498D}" presName="bgRectTx" presStyleLbl="bgShp" presStyleIdx="0" presStyleCnt="3">
        <dgm:presLayoutVars>
          <dgm:bulletEnabled val="1"/>
        </dgm:presLayoutVars>
      </dgm:prSet>
      <dgm:spPr/>
      <dgm:t>
        <a:bodyPr/>
        <a:lstStyle/>
        <a:p>
          <a:endParaRPr lang="en-GB"/>
        </a:p>
      </dgm:t>
    </dgm:pt>
    <dgm:pt modelId="{1D21CE2A-82CB-454B-9E93-FA6862E147CE}" type="pres">
      <dgm:prSet presAssocID="{4848E36A-9908-4E07-928D-8156BA12498D}" presName="spComp" presStyleCnt="0"/>
      <dgm:spPr/>
      <dgm:t>
        <a:bodyPr/>
        <a:lstStyle/>
        <a:p>
          <a:endParaRPr lang="en-GB"/>
        </a:p>
      </dgm:t>
    </dgm:pt>
    <dgm:pt modelId="{34CEACDC-17B8-4962-8EE1-5790338F7804}" type="pres">
      <dgm:prSet presAssocID="{4848E36A-9908-4E07-928D-8156BA12498D}" presName="vSp" presStyleCnt="0"/>
      <dgm:spPr/>
      <dgm:t>
        <a:bodyPr/>
        <a:lstStyle/>
        <a:p>
          <a:endParaRPr lang="en-GB"/>
        </a:p>
      </dgm:t>
    </dgm:pt>
    <dgm:pt modelId="{B397698F-F134-4EE5-B891-5B96AC74F4F4}" type="pres">
      <dgm:prSet presAssocID="{8DE91B05-A15B-4D2F-BC5A-B245D7DF286C}" presName="rectComp" presStyleCnt="0"/>
      <dgm:spPr/>
      <dgm:t>
        <a:bodyPr/>
        <a:lstStyle/>
        <a:p>
          <a:endParaRPr lang="en-GB"/>
        </a:p>
      </dgm:t>
    </dgm:pt>
    <dgm:pt modelId="{176E6A25-D235-4F2B-BA78-AEC22D32047B}" type="pres">
      <dgm:prSet presAssocID="{8DE91B05-A15B-4D2F-BC5A-B245D7DF286C}" presName="bgRect" presStyleLbl="bgShp" presStyleIdx="1" presStyleCnt="3" custScaleY="195980"/>
      <dgm:spPr/>
      <dgm:t>
        <a:bodyPr/>
        <a:lstStyle/>
        <a:p>
          <a:endParaRPr lang="en-GB"/>
        </a:p>
      </dgm:t>
    </dgm:pt>
    <dgm:pt modelId="{86741361-EA78-499E-A622-9629285F30A6}" type="pres">
      <dgm:prSet presAssocID="{8DE91B05-A15B-4D2F-BC5A-B245D7DF286C}" presName="bgRectTx" presStyleLbl="bgShp" presStyleIdx="1" presStyleCnt="3">
        <dgm:presLayoutVars>
          <dgm:bulletEnabled val="1"/>
        </dgm:presLayoutVars>
      </dgm:prSet>
      <dgm:spPr/>
      <dgm:t>
        <a:bodyPr/>
        <a:lstStyle/>
        <a:p>
          <a:endParaRPr lang="en-GB"/>
        </a:p>
      </dgm:t>
    </dgm:pt>
    <dgm:pt modelId="{EB3BD226-E9E5-47B0-82A1-46D31895BE72}" type="pres">
      <dgm:prSet presAssocID="{8DE91B05-A15B-4D2F-BC5A-B245D7DF286C}" presName="spComp" presStyleCnt="0"/>
      <dgm:spPr/>
      <dgm:t>
        <a:bodyPr/>
        <a:lstStyle/>
        <a:p>
          <a:endParaRPr lang="en-GB"/>
        </a:p>
      </dgm:t>
    </dgm:pt>
    <dgm:pt modelId="{B4317F68-D8B9-4E23-96C0-AA5CC331898E}" type="pres">
      <dgm:prSet presAssocID="{8DE91B05-A15B-4D2F-BC5A-B245D7DF286C}" presName="vSp" presStyleCnt="0"/>
      <dgm:spPr/>
      <dgm:t>
        <a:bodyPr/>
        <a:lstStyle/>
        <a:p>
          <a:endParaRPr lang="en-GB"/>
        </a:p>
      </dgm:t>
    </dgm:pt>
    <dgm:pt modelId="{BB9A6C52-A80E-4909-84E1-329E55D1E681}" type="pres">
      <dgm:prSet presAssocID="{0712C3A8-D045-4028-906C-79912CF4803C}" presName="rectComp" presStyleCnt="0"/>
      <dgm:spPr/>
      <dgm:t>
        <a:bodyPr/>
        <a:lstStyle/>
        <a:p>
          <a:endParaRPr lang="en-GB"/>
        </a:p>
      </dgm:t>
    </dgm:pt>
    <dgm:pt modelId="{96568EA3-98F6-431B-95D0-DE245FC9F40A}" type="pres">
      <dgm:prSet presAssocID="{0712C3A8-D045-4028-906C-79912CF4803C}" presName="bgRect" presStyleLbl="bgShp" presStyleIdx="2" presStyleCnt="3" custScaleY="262230" custLinFactNeighborY="17947"/>
      <dgm:spPr/>
      <dgm:t>
        <a:bodyPr/>
        <a:lstStyle/>
        <a:p>
          <a:endParaRPr lang="en-GB"/>
        </a:p>
      </dgm:t>
    </dgm:pt>
    <dgm:pt modelId="{6DBD3015-EEDB-45F2-A7D4-CD9511870B92}" type="pres">
      <dgm:prSet presAssocID="{0712C3A8-D045-4028-906C-79912CF4803C}" presName="bgRectTx" presStyleLbl="bgShp" presStyleIdx="2" presStyleCnt="3">
        <dgm:presLayoutVars>
          <dgm:bulletEnabled val="1"/>
        </dgm:presLayoutVars>
      </dgm:prSet>
      <dgm:spPr/>
      <dgm:t>
        <a:bodyPr/>
        <a:lstStyle/>
        <a:p>
          <a:endParaRPr lang="en-GB"/>
        </a:p>
      </dgm:t>
    </dgm:pt>
  </dgm:ptLst>
  <dgm:cxnLst>
    <dgm:cxn modelId="{4FA9FD0E-0E8E-456B-A65E-925642567812}" srcId="{95116831-4B94-4F5E-829E-6F656F84FC9A}" destId="{FC179770-8582-4E0F-A0CC-1591EA04999C}" srcOrd="0" destOrd="0" parTransId="{7310EF33-E81E-4A77-BB16-C831DC75B42B}" sibTransId="{A00446A5-1616-48F6-84C2-D87D74172377}"/>
    <dgm:cxn modelId="{001F1E83-A105-4931-A640-C7683322D910}" srcId="{FC179770-8582-4E0F-A0CC-1591EA04999C}" destId="{99D0A966-7C86-4C17-BE40-1DFFD32BDA89}" srcOrd="0" destOrd="0" parTransId="{B373D839-A92F-4BBC-B0BB-51F836E4BA3D}" sibTransId="{422547A2-0024-4D59-9E45-BEDDEFC1D00D}"/>
    <dgm:cxn modelId="{C3D615B0-E05B-4E12-ABE4-6FBF4D502923}" type="presOf" srcId="{95116831-4B94-4F5E-829E-6F656F84FC9A}" destId="{4D6F9CF3-C232-45FC-B4E7-D21459B870E3}" srcOrd="0" destOrd="0" presId="urn:microsoft.com/office/officeart/2005/8/layout/hierarchy6"/>
    <dgm:cxn modelId="{7D8F32A6-2977-4940-9BB8-CB3BD5D0F4AE}" srcId="{263E5F76-A669-4EBE-8695-A29DDD163D2B}" destId="{AF3132D7-C205-4B47-BD68-0C758B3BBDE5}" srcOrd="0" destOrd="0" parTransId="{3DFCA861-7DDA-49C5-A82E-F6DA6F744CAF}" sibTransId="{F294C893-BC63-4E61-A97D-9A55F118D83B}"/>
    <dgm:cxn modelId="{542A42ED-F56B-4C2E-814D-165AA5C939A9}" type="presOf" srcId="{8DE91B05-A15B-4D2F-BC5A-B245D7DF286C}" destId="{86741361-EA78-499E-A622-9629285F30A6}" srcOrd="1" destOrd="0" presId="urn:microsoft.com/office/officeart/2005/8/layout/hierarchy6"/>
    <dgm:cxn modelId="{5B14F33C-3117-45DF-891B-EBC0563C8231}" type="presOf" srcId="{99D0A966-7C86-4C17-BE40-1DFFD32BDA89}" destId="{8B82BB1A-E2B3-44BE-9D5D-480BBC809477}" srcOrd="0" destOrd="0" presId="urn:microsoft.com/office/officeart/2005/8/layout/hierarchy6"/>
    <dgm:cxn modelId="{4A8DA164-EF85-4338-90AB-3A539FED2EE1}" srcId="{991DF8F5-7887-4579-A21D-B351E66FCAA2}" destId="{95116831-4B94-4F5E-829E-6F656F84FC9A}" srcOrd="0" destOrd="0" parTransId="{151BAA6A-DEF7-4DD4-B174-FF1F2039D0CE}" sibTransId="{3140D1BB-06D9-478B-8193-AACB7C1E63A2}"/>
    <dgm:cxn modelId="{95FEE7B7-AF85-4546-9982-468C5AE24799}" type="presOf" srcId="{3DFCA861-7DDA-49C5-A82E-F6DA6F744CAF}" destId="{A20C0930-A2CA-4CC0-A63B-71BA8F6AE2BB}" srcOrd="0" destOrd="0" presId="urn:microsoft.com/office/officeart/2005/8/layout/hierarchy6"/>
    <dgm:cxn modelId="{2C364ABE-CF21-49B5-AFCD-4234FC94EC6E}" srcId="{991DF8F5-7887-4579-A21D-B351E66FCAA2}" destId="{8DE91B05-A15B-4D2F-BC5A-B245D7DF286C}" srcOrd="2" destOrd="0" parTransId="{A0EA3D4F-036F-4D3B-970A-16607A93D3CF}" sibTransId="{89B831A6-D913-4DA5-81F5-A729E3E751B8}"/>
    <dgm:cxn modelId="{CFF6B460-B31A-4DC1-9158-634D27B057C2}" srcId="{991DF8F5-7887-4579-A21D-B351E66FCAA2}" destId="{4848E36A-9908-4E07-928D-8156BA12498D}" srcOrd="1" destOrd="0" parTransId="{21421349-85CE-4B65-AC3A-51D27C97A955}" sibTransId="{E5A50B14-A119-4D03-9542-8CD67FAB94EB}"/>
    <dgm:cxn modelId="{7E4DB42D-10B8-4DAA-9A45-A9A5AABA842E}" type="presOf" srcId="{AF3132D7-C205-4B47-BD68-0C758B3BBDE5}" destId="{CCA084D0-E7EE-4396-AE44-2B1A5009C209}" srcOrd="0" destOrd="0" presId="urn:microsoft.com/office/officeart/2005/8/layout/hierarchy6"/>
    <dgm:cxn modelId="{EB0815A7-C012-4A9B-A8D9-931269467479}" type="presOf" srcId="{1A741017-1320-4F86-9EDC-861F5853324B}" destId="{B4EBEE0B-2843-4724-8D51-2DB187392BC3}" srcOrd="0" destOrd="0" presId="urn:microsoft.com/office/officeart/2005/8/layout/hierarchy6"/>
    <dgm:cxn modelId="{6E563D91-F4CE-4E66-B348-2C3AAA224F01}" type="presOf" srcId="{991DF8F5-7887-4579-A21D-B351E66FCAA2}" destId="{F955A3D0-ABC9-4EF3-BF09-C88B6181515C}" srcOrd="0" destOrd="0" presId="urn:microsoft.com/office/officeart/2005/8/layout/hierarchy6"/>
    <dgm:cxn modelId="{1223AC2E-708F-4A8B-A36C-427171FDD1A5}" type="presOf" srcId="{263E5F76-A669-4EBE-8695-A29DDD163D2B}" destId="{BCEFDC6E-FD55-4C92-BEAA-5BA31C138462}" srcOrd="0" destOrd="0" presId="urn:microsoft.com/office/officeart/2005/8/layout/hierarchy6"/>
    <dgm:cxn modelId="{0C2B2A05-66B8-4FBB-ADE2-6AD342E5510A}" type="presOf" srcId="{300AE23C-E8F1-4E4A-A96E-323C887A3B24}" destId="{F68C204F-A8AB-4249-BD5E-3DD3BB01ADD4}" srcOrd="0" destOrd="0" presId="urn:microsoft.com/office/officeart/2005/8/layout/hierarchy6"/>
    <dgm:cxn modelId="{C81F39B6-769F-41E5-9215-B1DA9DEA6FD7}" type="presOf" srcId="{B373D839-A92F-4BBC-B0BB-51F836E4BA3D}" destId="{37CC115B-D6BF-4556-8291-1545D1B991E9}" srcOrd="0" destOrd="0" presId="urn:microsoft.com/office/officeart/2005/8/layout/hierarchy6"/>
    <dgm:cxn modelId="{197D2A60-482F-4C4A-B4D3-AD70EB06F4CD}" type="presOf" srcId="{FC179770-8582-4E0F-A0CC-1591EA04999C}" destId="{10F64AED-5CF6-453B-9A59-3B612E5CC20C}" srcOrd="0" destOrd="0" presId="urn:microsoft.com/office/officeart/2005/8/layout/hierarchy6"/>
    <dgm:cxn modelId="{051395B3-B45C-4CCD-8DC9-9E0D87C8A445}" type="presOf" srcId="{5DEE6705-91BE-4F20-A000-71F3C5D416AA}" destId="{11E4F3D9-7C28-475D-9600-A37D2E9F9E1E}" srcOrd="0" destOrd="0" presId="urn:microsoft.com/office/officeart/2005/8/layout/hierarchy6"/>
    <dgm:cxn modelId="{50E61E74-FEF6-4EDA-BD8E-9789AFCDC3B1}" type="presOf" srcId="{4848E36A-9908-4E07-928D-8156BA12498D}" destId="{956F965B-07D5-43BE-8C16-6B1EE1B30F2A}" srcOrd="1" destOrd="0" presId="urn:microsoft.com/office/officeart/2005/8/layout/hierarchy6"/>
    <dgm:cxn modelId="{3409C030-00AF-4FFB-8BB2-4E93293FA561}" type="presOf" srcId="{8DE91B05-A15B-4D2F-BC5A-B245D7DF286C}" destId="{176E6A25-D235-4F2B-BA78-AEC22D32047B}" srcOrd="0" destOrd="0" presId="urn:microsoft.com/office/officeart/2005/8/layout/hierarchy6"/>
    <dgm:cxn modelId="{212A685D-01B1-47ED-9D84-540B516E1A4C}" srcId="{FC179770-8582-4E0F-A0CC-1591EA04999C}" destId="{300AE23C-E8F1-4E4A-A96E-323C887A3B24}" srcOrd="1" destOrd="0" parTransId="{30F86D73-44FF-4091-95EC-1E1F848ECC6A}" sibTransId="{9DDC0578-57AD-4562-9F59-A26BBAA49C7A}"/>
    <dgm:cxn modelId="{C2CC51D3-5A0E-4893-905E-129370380B3B}" srcId="{95116831-4B94-4F5E-829E-6F656F84FC9A}" destId="{263E5F76-A669-4EBE-8695-A29DDD163D2B}" srcOrd="1" destOrd="0" parTransId="{5DEE6705-91BE-4F20-A000-71F3C5D416AA}" sibTransId="{2A60EFF8-514A-4760-A5CA-830012C60792}"/>
    <dgm:cxn modelId="{64B8DD97-37FB-4B87-B6FC-16D686A00F37}" type="presOf" srcId="{30F86D73-44FF-4091-95EC-1E1F848ECC6A}" destId="{E4900889-F7B1-4FD0-A2AA-2E3E03AE891B}" srcOrd="0" destOrd="0" presId="urn:microsoft.com/office/officeart/2005/8/layout/hierarchy6"/>
    <dgm:cxn modelId="{C184261E-CE2A-4C0F-86F4-3D95ACBF9150}" type="presOf" srcId="{521BCF10-BB9B-4FC8-90CB-F0CE45215600}" destId="{E9FD7D26-DA37-4E84-94DF-3C22E923B62A}" srcOrd="0" destOrd="0" presId="urn:microsoft.com/office/officeart/2005/8/layout/hierarchy6"/>
    <dgm:cxn modelId="{DF448A57-A314-472C-AFA2-BE01E1BBB325}" srcId="{FC179770-8582-4E0F-A0CC-1591EA04999C}" destId="{521BCF10-BB9B-4FC8-90CB-F0CE45215600}" srcOrd="2" destOrd="0" parTransId="{1A741017-1320-4F86-9EDC-861F5853324B}" sibTransId="{8DA1C506-2597-4057-B0BE-0F947E734159}"/>
    <dgm:cxn modelId="{6997E956-827E-4E6A-B87C-FD85C34A0329}" type="presOf" srcId="{0712C3A8-D045-4028-906C-79912CF4803C}" destId="{6DBD3015-EEDB-45F2-A7D4-CD9511870B92}" srcOrd="1" destOrd="0" presId="urn:microsoft.com/office/officeart/2005/8/layout/hierarchy6"/>
    <dgm:cxn modelId="{85DAAE65-7F63-4206-B4FA-10CE0D3092A6}" type="presOf" srcId="{0712C3A8-D045-4028-906C-79912CF4803C}" destId="{96568EA3-98F6-431B-95D0-DE245FC9F40A}" srcOrd="0" destOrd="0" presId="urn:microsoft.com/office/officeart/2005/8/layout/hierarchy6"/>
    <dgm:cxn modelId="{CC8EB2E3-0E52-4676-9EB5-56122658D046}" type="presOf" srcId="{4848E36A-9908-4E07-928D-8156BA12498D}" destId="{4BF61EE8-D48E-4FE7-9D6E-6C2E06FF4359}" srcOrd="0" destOrd="0" presId="urn:microsoft.com/office/officeart/2005/8/layout/hierarchy6"/>
    <dgm:cxn modelId="{8E2624CC-9D8A-4004-B3DF-A2C419665C27}" type="presOf" srcId="{7310EF33-E81E-4A77-BB16-C831DC75B42B}" destId="{48D3D97E-9678-42EE-ABD8-953C021D7BA7}" srcOrd="0" destOrd="0" presId="urn:microsoft.com/office/officeart/2005/8/layout/hierarchy6"/>
    <dgm:cxn modelId="{6833D053-05A4-4B30-B2E3-0253037C7977}" srcId="{991DF8F5-7887-4579-A21D-B351E66FCAA2}" destId="{0712C3A8-D045-4028-906C-79912CF4803C}" srcOrd="3" destOrd="0" parTransId="{B1FD5E14-4118-49E8-92AE-E98CBCD98D0D}" sibTransId="{DFF87EC8-453A-4A7C-AF1B-3F0F64836B38}"/>
    <dgm:cxn modelId="{B10753C2-C5A1-452D-89CD-A9B783B83C9A}" type="presParOf" srcId="{F955A3D0-ABC9-4EF3-BF09-C88B6181515C}" destId="{3DD6E686-806B-4250-9A03-A5E954A08B69}" srcOrd="0" destOrd="0" presId="urn:microsoft.com/office/officeart/2005/8/layout/hierarchy6"/>
    <dgm:cxn modelId="{3B6EB065-A823-4FB7-9EE0-8C2DBF8DF4E4}" type="presParOf" srcId="{3DD6E686-806B-4250-9A03-A5E954A08B69}" destId="{23E2EA41-A37E-499D-B6B6-36D89F309900}" srcOrd="0" destOrd="0" presId="urn:microsoft.com/office/officeart/2005/8/layout/hierarchy6"/>
    <dgm:cxn modelId="{AC71094A-6A5C-475D-830D-85746F329C09}" type="presParOf" srcId="{3DD6E686-806B-4250-9A03-A5E954A08B69}" destId="{48A7593C-5800-4347-8804-F2C0DEC71556}" srcOrd="1" destOrd="0" presId="urn:microsoft.com/office/officeart/2005/8/layout/hierarchy6"/>
    <dgm:cxn modelId="{FEC619D6-9BBB-4FB3-A0E1-9442E6B9414E}" type="presParOf" srcId="{48A7593C-5800-4347-8804-F2C0DEC71556}" destId="{200CFB50-1EFB-4956-9356-4169FDF9858D}" srcOrd="0" destOrd="0" presId="urn:microsoft.com/office/officeart/2005/8/layout/hierarchy6"/>
    <dgm:cxn modelId="{639AE65B-53F1-4482-8633-26FF75A2FE34}" type="presParOf" srcId="{200CFB50-1EFB-4956-9356-4169FDF9858D}" destId="{4D6F9CF3-C232-45FC-B4E7-D21459B870E3}" srcOrd="0" destOrd="0" presId="urn:microsoft.com/office/officeart/2005/8/layout/hierarchy6"/>
    <dgm:cxn modelId="{75C63689-72E0-4BEF-94DF-05C36E98E082}" type="presParOf" srcId="{200CFB50-1EFB-4956-9356-4169FDF9858D}" destId="{9252200F-CD08-46DA-BAF5-768BA3474A4F}" srcOrd="1" destOrd="0" presId="urn:microsoft.com/office/officeart/2005/8/layout/hierarchy6"/>
    <dgm:cxn modelId="{E588CFFE-5EEF-4C31-9211-33A9E2AC980C}" type="presParOf" srcId="{9252200F-CD08-46DA-BAF5-768BA3474A4F}" destId="{48D3D97E-9678-42EE-ABD8-953C021D7BA7}" srcOrd="0" destOrd="0" presId="urn:microsoft.com/office/officeart/2005/8/layout/hierarchy6"/>
    <dgm:cxn modelId="{8CCF0039-A995-4364-9908-D6BBB65F0EAF}" type="presParOf" srcId="{9252200F-CD08-46DA-BAF5-768BA3474A4F}" destId="{DCC9FBA4-EC67-41D1-A43F-3CEA521F8A0D}" srcOrd="1" destOrd="0" presId="urn:microsoft.com/office/officeart/2005/8/layout/hierarchy6"/>
    <dgm:cxn modelId="{A6FCC8FE-6FFE-44BA-BD94-90690B8457E5}" type="presParOf" srcId="{DCC9FBA4-EC67-41D1-A43F-3CEA521F8A0D}" destId="{10F64AED-5CF6-453B-9A59-3B612E5CC20C}" srcOrd="0" destOrd="0" presId="urn:microsoft.com/office/officeart/2005/8/layout/hierarchy6"/>
    <dgm:cxn modelId="{37F37F5E-FBC7-455D-B3A4-A7F7D8E49A71}" type="presParOf" srcId="{DCC9FBA4-EC67-41D1-A43F-3CEA521F8A0D}" destId="{06CE284F-C860-4C69-824F-030C06E8EB04}" srcOrd="1" destOrd="0" presId="urn:microsoft.com/office/officeart/2005/8/layout/hierarchy6"/>
    <dgm:cxn modelId="{AE9FD095-F635-47E3-A6B2-BDDA55508E62}" type="presParOf" srcId="{06CE284F-C860-4C69-824F-030C06E8EB04}" destId="{37CC115B-D6BF-4556-8291-1545D1B991E9}" srcOrd="0" destOrd="0" presId="urn:microsoft.com/office/officeart/2005/8/layout/hierarchy6"/>
    <dgm:cxn modelId="{56982B8C-DC17-4861-BC52-B5A54FC55625}" type="presParOf" srcId="{06CE284F-C860-4C69-824F-030C06E8EB04}" destId="{15209CE2-59A5-4BA7-9A60-2B5C8C5B44F9}" srcOrd="1" destOrd="0" presId="urn:microsoft.com/office/officeart/2005/8/layout/hierarchy6"/>
    <dgm:cxn modelId="{89FF71D6-B39F-4A8E-8CD1-45FABFC48BB0}" type="presParOf" srcId="{15209CE2-59A5-4BA7-9A60-2B5C8C5B44F9}" destId="{8B82BB1A-E2B3-44BE-9D5D-480BBC809477}" srcOrd="0" destOrd="0" presId="urn:microsoft.com/office/officeart/2005/8/layout/hierarchy6"/>
    <dgm:cxn modelId="{FC5117B2-CDB7-48D8-A9A4-C8BB9A22D50D}" type="presParOf" srcId="{15209CE2-59A5-4BA7-9A60-2B5C8C5B44F9}" destId="{473E8E15-9671-4EF8-89BA-9DB899980519}" srcOrd="1" destOrd="0" presId="urn:microsoft.com/office/officeart/2005/8/layout/hierarchy6"/>
    <dgm:cxn modelId="{4981C8EA-F3D4-4AAD-B686-A0BA7011ED6A}" type="presParOf" srcId="{06CE284F-C860-4C69-824F-030C06E8EB04}" destId="{E4900889-F7B1-4FD0-A2AA-2E3E03AE891B}" srcOrd="2" destOrd="0" presId="urn:microsoft.com/office/officeart/2005/8/layout/hierarchy6"/>
    <dgm:cxn modelId="{D3EB6984-84A9-45C1-A9D7-59D6F72EDBB5}" type="presParOf" srcId="{06CE284F-C860-4C69-824F-030C06E8EB04}" destId="{6CD94E14-9032-4A64-AA15-93D65501E9EC}" srcOrd="3" destOrd="0" presId="urn:microsoft.com/office/officeart/2005/8/layout/hierarchy6"/>
    <dgm:cxn modelId="{072351D4-A882-47E1-999A-036D465CB5DD}" type="presParOf" srcId="{6CD94E14-9032-4A64-AA15-93D65501E9EC}" destId="{F68C204F-A8AB-4249-BD5E-3DD3BB01ADD4}" srcOrd="0" destOrd="0" presId="urn:microsoft.com/office/officeart/2005/8/layout/hierarchy6"/>
    <dgm:cxn modelId="{C976C6B5-E1E7-43FE-B3A5-5B48753B5B65}" type="presParOf" srcId="{6CD94E14-9032-4A64-AA15-93D65501E9EC}" destId="{AE5885A0-098A-48DD-96FD-B8FDA2D3C329}" srcOrd="1" destOrd="0" presId="urn:microsoft.com/office/officeart/2005/8/layout/hierarchy6"/>
    <dgm:cxn modelId="{F0D6C61C-C22A-46B7-87C6-62232C071E3D}" type="presParOf" srcId="{06CE284F-C860-4C69-824F-030C06E8EB04}" destId="{B4EBEE0B-2843-4724-8D51-2DB187392BC3}" srcOrd="4" destOrd="0" presId="urn:microsoft.com/office/officeart/2005/8/layout/hierarchy6"/>
    <dgm:cxn modelId="{CD942064-C0B1-44D3-BA91-999AC10CAC94}" type="presParOf" srcId="{06CE284F-C860-4C69-824F-030C06E8EB04}" destId="{421B972E-0B9F-4B50-9D3B-68419A899D4F}" srcOrd="5" destOrd="0" presId="urn:microsoft.com/office/officeart/2005/8/layout/hierarchy6"/>
    <dgm:cxn modelId="{181E6CB9-CE6D-4F03-87D6-E55592B61734}" type="presParOf" srcId="{421B972E-0B9F-4B50-9D3B-68419A899D4F}" destId="{E9FD7D26-DA37-4E84-94DF-3C22E923B62A}" srcOrd="0" destOrd="0" presId="urn:microsoft.com/office/officeart/2005/8/layout/hierarchy6"/>
    <dgm:cxn modelId="{E6EFEA59-A961-43C8-819E-D9481D82CFB9}" type="presParOf" srcId="{421B972E-0B9F-4B50-9D3B-68419A899D4F}" destId="{FF738D17-9017-4430-AB55-017A5FE6B0E6}" srcOrd="1" destOrd="0" presId="urn:microsoft.com/office/officeart/2005/8/layout/hierarchy6"/>
    <dgm:cxn modelId="{24378B43-0012-4AEE-A7BE-128B6B4C1BE1}" type="presParOf" srcId="{9252200F-CD08-46DA-BAF5-768BA3474A4F}" destId="{11E4F3D9-7C28-475D-9600-A37D2E9F9E1E}" srcOrd="2" destOrd="0" presId="urn:microsoft.com/office/officeart/2005/8/layout/hierarchy6"/>
    <dgm:cxn modelId="{E387A8CD-5B00-4B51-8EC8-7A9D6AFC3ED8}" type="presParOf" srcId="{9252200F-CD08-46DA-BAF5-768BA3474A4F}" destId="{600FA1BE-4463-414B-A8D8-D7FF6788EDB0}" srcOrd="3" destOrd="0" presId="urn:microsoft.com/office/officeart/2005/8/layout/hierarchy6"/>
    <dgm:cxn modelId="{FD7EA880-C01C-48B8-B044-B3C90565C0E8}" type="presParOf" srcId="{600FA1BE-4463-414B-A8D8-D7FF6788EDB0}" destId="{BCEFDC6E-FD55-4C92-BEAA-5BA31C138462}" srcOrd="0" destOrd="0" presId="urn:microsoft.com/office/officeart/2005/8/layout/hierarchy6"/>
    <dgm:cxn modelId="{DD3ECFB8-6074-4288-BC46-4179EAABF6EC}" type="presParOf" srcId="{600FA1BE-4463-414B-A8D8-D7FF6788EDB0}" destId="{E58003EA-CDD0-47C2-9288-B6F51FB0076B}" srcOrd="1" destOrd="0" presId="urn:microsoft.com/office/officeart/2005/8/layout/hierarchy6"/>
    <dgm:cxn modelId="{FA03E474-3520-40EC-8F92-957976F83090}" type="presParOf" srcId="{E58003EA-CDD0-47C2-9288-B6F51FB0076B}" destId="{A20C0930-A2CA-4CC0-A63B-71BA8F6AE2BB}" srcOrd="0" destOrd="0" presId="urn:microsoft.com/office/officeart/2005/8/layout/hierarchy6"/>
    <dgm:cxn modelId="{EF23BEDB-AE3A-4ED4-9997-B1567E0A0948}" type="presParOf" srcId="{E58003EA-CDD0-47C2-9288-B6F51FB0076B}" destId="{C4F3FC09-DB97-4503-84A0-6EF8213B1D2F}" srcOrd="1" destOrd="0" presId="urn:microsoft.com/office/officeart/2005/8/layout/hierarchy6"/>
    <dgm:cxn modelId="{74C55DB5-83A7-41EB-9A0E-3BD3771BB1E5}" type="presParOf" srcId="{C4F3FC09-DB97-4503-84A0-6EF8213B1D2F}" destId="{CCA084D0-E7EE-4396-AE44-2B1A5009C209}" srcOrd="0" destOrd="0" presId="urn:microsoft.com/office/officeart/2005/8/layout/hierarchy6"/>
    <dgm:cxn modelId="{25BCDCF1-20CF-4F81-8765-5A32241BDF0C}" type="presParOf" srcId="{C4F3FC09-DB97-4503-84A0-6EF8213B1D2F}" destId="{191C59C7-BBF4-45DB-B856-B87BAA6B5B4B}" srcOrd="1" destOrd="0" presId="urn:microsoft.com/office/officeart/2005/8/layout/hierarchy6"/>
    <dgm:cxn modelId="{08502B35-61D3-47D9-826F-A04F105ED7C0}" type="presParOf" srcId="{F955A3D0-ABC9-4EF3-BF09-C88B6181515C}" destId="{99323E5B-176C-47FA-B950-DF17982096E9}" srcOrd="1" destOrd="0" presId="urn:microsoft.com/office/officeart/2005/8/layout/hierarchy6"/>
    <dgm:cxn modelId="{8D31F2AE-853C-4F75-B9FD-FBC840411C99}" type="presParOf" srcId="{99323E5B-176C-47FA-B950-DF17982096E9}" destId="{39BFC19F-DA4D-4383-8354-94497EAEA0B8}" srcOrd="0" destOrd="0" presId="urn:microsoft.com/office/officeart/2005/8/layout/hierarchy6"/>
    <dgm:cxn modelId="{97A7B27C-1095-4004-B874-DAF2942037E9}" type="presParOf" srcId="{39BFC19F-DA4D-4383-8354-94497EAEA0B8}" destId="{4BF61EE8-D48E-4FE7-9D6E-6C2E06FF4359}" srcOrd="0" destOrd="0" presId="urn:microsoft.com/office/officeart/2005/8/layout/hierarchy6"/>
    <dgm:cxn modelId="{24316A21-B869-4F86-9A5E-E7B735D44754}" type="presParOf" srcId="{39BFC19F-DA4D-4383-8354-94497EAEA0B8}" destId="{956F965B-07D5-43BE-8C16-6B1EE1B30F2A}" srcOrd="1" destOrd="0" presId="urn:microsoft.com/office/officeart/2005/8/layout/hierarchy6"/>
    <dgm:cxn modelId="{C9080D19-A2C0-4793-9592-14987DD07245}" type="presParOf" srcId="{99323E5B-176C-47FA-B950-DF17982096E9}" destId="{1D21CE2A-82CB-454B-9E93-FA6862E147CE}" srcOrd="1" destOrd="0" presId="urn:microsoft.com/office/officeart/2005/8/layout/hierarchy6"/>
    <dgm:cxn modelId="{0991AEEC-7BF5-4B03-8836-A580B2D860C3}" type="presParOf" srcId="{1D21CE2A-82CB-454B-9E93-FA6862E147CE}" destId="{34CEACDC-17B8-4962-8EE1-5790338F7804}" srcOrd="0" destOrd="0" presId="urn:microsoft.com/office/officeart/2005/8/layout/hierarchy6"/>
    <dgm:cxn modelId="{47F1EC6C-2DA3-4D6F-BD92-17B981F87EEC}" type="presParOf" srcId="{99323E5B-176C-47FA-B950-DF17982096E9}" destId="{B397698F-F134-4EE5-B891-5B96AC74F4F4}" srcOrd="2" destOrd="0" presId="urn:microsoft.com/office/officeart/2005/8/layout/hierarchy6"/>
    <dgm:cxn modelId="{F42FED20-1118-473E-8A39-1E751EDB15FF}" type="presParOf" srcId="{B397698F-F134-4EE5-B891-5B96AC74F4F4}" destId="{176E6A25-D235-4F2B-BA78-AEC22D32047B}" srcOrd="0" destOrd="0" presId="urn:microsoft.com/office/officeart/2005/8/layout/hierarchy6"/>
    <dgm:cxn modelId="{96234C60-3024-46FC-8E5A-BE82D16E6390}" type="presParOf" srcId="{B397698F-F134-4EE5-B891-5B96AC74F4F4}" destId="{86741361-EA78-499E-A622-9629285F30A6}" srcOrd="1" destOrd="0" presId="urn:microsoft.com/office/officeart/2005/8/layout/hierarchy6"/>
    <dgm:cxn modelId="{C0F9AA56-5022-4F4B-83A5-CE8060FD3FE2}" type="presParOf" srcId="{99323E5B-176C-47FA-B950-DF17982096E9}" destId="{EB3BD226-E9E5-47B0-82A1-46D31895BE72}" srcOrd="3" destOrd="0" presId="urn:microsoft.com/office/officeart/2005/8/layout/hierarchy6"/>
    <dgm:cxn modelId="{01FFA716-47CE-4958-9295-6BD86845C877}" type="presParOf" srcId="{EB3BD226-E9E5-47B0-82A1-46D31895BE72}" destId="{B4317F68-D8B9-4E23-96C0-AA5CC331898E}" srcOrd="0" destOrd="0" presId="urn:microsoft.com/office/officeart/2005/8/layout/hierarchy6"/>
    <dgm:cxn modelId="{C10A0465-AAE3-4741-B1C1-C4F09C918FD3}" type="presParOf" srcId="{99323E5B-176C-47FA-B950-DF17982096E9}" destId="{BB9A6C52-A80E-4909-84E1-329E55D1E681}" srcOrd="4" destOrd="0" presId="urn:microsoft.com/office/officeart/2005/8/layout/hierarchy6"/>
    <dgm:cxn modelId="{6E6E9E82-209E-49BA-9AB9-174CC32BA86E}" type="presParOf" srcId="{BB9A6C52-A80E-4909-84E1-329E55D1E681}" destId="{96568EA3-98F6-431B-95D0-DE245FC9F40A}" srcOrd="0" destOrd="0" presId="urn:microsoft.com/office/officeart/2005/8/layout/hierarchy6"/>
    <dgm:cxn modelId="{00DB9EBF-D57A-4EEB-872F-F043ADF30D49}" type="presParOf" srcId="{BB9A6C52-A80E-4909-84E1-329E55D1E681}" destId="{6DBD3015-EEDB-45F2-A7D4-CD9511870B92}"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22496-6604-40BE-B3E6-8FDBFD733B01}" type="doc">
      <dgm:prSet loTypeId="urn:microsoft.com/office/officeart/2005/8/layout/hList7#1" loCatId="process" qsTypeId="urn:microsoft.com/office/officeart/2005/8/quickstyle/simple1" qsCatId="simple" csTypeId="urn:microsoft.com/office/officeart/2005/8/colors/accent1_2" csCatId="accent1" phldr="1"/>
      <dgm:spPr/>
      <dgm:t>
        <a:bodyPr/>
        <a:lstStyle/>
        <a:p>
          <a:endParaRPr lang="en-GB"/>
        </a:p>
      </dgm:t>
    </dgm:pt>
    <dgm:pt modelId="{E3A5759C-DFA7-4257-BA85-B5159717FE78}">
      <dgm:prSet phldrT="[Text]" custT="1"/>
      <dgm:spPr/>
      <dgm:t>
        <a:bodyPr/>
        <a:lstStyle/>
        <a:p>
          <a:r>
            <a:rPr lang="en-GB" sz="1800" b="1" dirty="0"/>
            <a:t>Poster</a:t>
          </a:r>
        </a:p>
      </dgm:t>
    </dgm:pt>
    <dgm:pt modelId="{ED725C16-C5E6-4701-B865-310B02D44EB3}" type="parTrans" cxnId="{983B0034-6977-4787-9E1A-B65886DF9840}">
      <dgm:prSet/>
      <dgm:spPr/>
      <dgm:t>
        <a:bodyPr/>
        <a:lstStyle/>
        <a:p>
          <a:endParaRPr lang="en-GB"/>
        </a:p>
      </dgm:t>
    </dgm:pt>
    <dgm:pt modelId="{592AB68C-B0EC-4891-B586-1F22A2CE1E6A}" type="sibTrans" cxnId="{983B0034-6977-4787-9E1A-B65886DF9840}">
      <dgm:prSet/>
      <dgm:spPr/>
      <dgm:t>
        <a:bodyPr/>
        <a:lstStyle/>
        <a:p>
          <a:endParaRPr lang="en-GB"/>
        </a:p>
      </dgm:t>
    </dgm:pt>
    <dgm:pt modelId="{4566A37F-A8B4-406B-9D41-0B7B6DF6525F}">
      <dgm:prSet phldrT="[Text]" custT="1"/>
      <dgm:spPr/>
      <dgm:t>
        <a:bodyPr/>
        <a:lstStyle/>
        <a:p>
          <a:r>
            <a:rPr lang="en-GB" sz="1800" b="1" dirty="0"/>
            <a:t>Give Away</a:t>
          </a:r>
        </a:p>
        <a:p>
          <a:r>
            <a:rPr lang="en-GB" sz="1800" b="1" dirty="0" smtClean="0"/>
            <a:t>Phone Screen Cleaners</a:t>
          </a:r>
          <a:endParaRPr lang="en-GB" sz="1800" b="1" dirty="0"/>
        </a:p>
      </dgm:t>
    </dgm:pt>
    <dgm:pt modelId="{39B54AB1-5210-454A-8B20-32DECC7E7792}" type="parTrans" cxnId="{717EFD46-BB4F-4685-B920-2425810BFE2D}">
      <dgm:prSet/>
      <dgm:spPr/>
      <dgm:t>
        <a:bodyPr/>
        <a:lstStyle/>
        <a:p>
          <a:endParaRPr lang="en-GB"/>
        </a:p>
      </dgm:t>
    </dgm:pt>
    <dgm:pt modelId="{F3550627-DE14-4775-A1DF-41D6CBFE7127}" type="sibTrans" cxnId="{717EFD46-BB4F-4685-B920-2425810BFE2D}">
      <dgm:prSet/>
      <dgm:spPr/>
      <dgm:t>
        <a:bodyPr/>
        <a:lstStyle/>
        <a:p>
          <a:endParaRPr lang="en-GB"/>
        </a:p>
      </dgm:t>
    </dgm:pt>
    <dgm:pt modelId="{587C1C7A-3028-40F5-B084-4B5213F7153E}">
      <dgm:prSet phldrT="[Text]" custT="1"/>
      <dgm:spPr/>
      <dgm:t>
        <a:bodyPr/>
        <a:lstStyle/>
        <a:p>
          <a:r>
            <a:rPr lang="en-GB" sz="1800" b="1" dirty="0"/>
            <a:t>Slide </a:t>
          </a:r>
          <a:r>
            <a:rPr lang="en-GB" sz="1800" b="1" dirty="0" smtClean="0"/>
            <a:t>Pack</a:t>
          </a:r>
        </a:p>
        <a:p>
          <a:r>
            <a:rPr lang="en-GB" sz="1800" b="1" dirty="0" smtClean="0"/>
            <a:t>Phone Policy</a:t>
          </a:r>
          <a:endParaRPr lang="en-GB" sz="1800" b="1" dirty="0"/>
        </a:p>
      </dgm:t>
    </dgm:pt>
    <dgm:pt modelId="{5737E0AA-989D-420C-A4B7-9C084D66E8E5}" type="parTrans" cxnId="{46EE2B23-D989-498F-BA96-1EB848786464}">
      <dgm:prSet/>
      <dgm:spPr/>
      <dgm:t>
        <a:bodyPr/>
        <a:lstStyle/>
        <a:p>
          <a:endParaRPr lang="en-GB"/>
        </a:p>
      </dgm:t>
    </dgm:pt>
    <dgm:pt modelId="{FAAE46A2-9D99-4B40-9FFC-FCE586767F28}" type="sibTrans" cxnId="{46EE2B23-D989-498F-BA96-1EB848786464}">
      <dgm:prSet/>
      <dgm:spPr/>
      <dgm:t>
        <a:bodyPr/>
        <a:lstStyle/>
        <a:p>
          <a:endParaRPr lang="en-GB"/>
        </a:p>
      </dgm:t>
    </dgm:pt>
    <dgm:pt modelId="{F36CC2D7-D1BD-4D11-BBB6-7BD75FA49726}">
      <dgm:prSet phldrT="[Text]" custT="1"/>
      <dgm:spPr>
        <a:solidFill>
          <a:schemeClr val="accent1"/>
        </a:solidFill>
        <a:ln>
          <a:solidFill>
            <a:schemeClr val="tx1">
              <a:lumMod val="60000"/>
              <a:lumOff val="40000"/>
            </a:schemeClr>
          </a:solidFill>
        </a:ln>
      </dgm:spPr>
      <dgm:t>
        <a:bodyPr/>
        <a:lstStyle/>
        <a:p>
          <a:r>
            <a:rPr lang="en-GB" sz="1800" b="1" dirty="0"/>
            <a:t>Supporting Film</a:t>
          </a:r>
        </a:p>
      </dgm:t>
    </dgm:pt>
    <dgm:pt modelId="{CCEE819E-5D2D-4BE9-A4BE-CC09BA916E4C}" type="parTrans" cxnId="{DE9E2858-E079-4DBE-B71E-BBFB59162B1B}">
      <dgm:prSet/>
      <dgm:spPr/>
      <dgm:t>
        <a:bodyPr/>
        <a:lstStyle/>
        <a:p>
          <a:endParaRPr lang="en-GB"/>
        </a:p>
      </dgm:t>
    </dgm:pt>
    <dgm:pt modelId="{EEF963A6-C2BF-4A13-9EE6-0658E9D30E99}" type="sibTrans" cxnId="{DE9E2858-E079-4DBE-B71E-BBFB59162B1B}">
      <dgm:prSet/>
      <dgm:spPr/>
      <dgm:t>
        <a:bodyPr/>
        <a:lstStyle/>
        <a:p>
          <a:endParaRPr lang="en-GB"/>
        </a:p>
      </dgm:t>
    </dgm:pt>
    <dgm:pt modelId="{296D4ECA-78B0-40F6-9DD7-5D6579949E3A}" type="pres">
      <dgm:prSet presAssocID="{F5522496-6604-40BE-B3E6-8FDBFD733B01}" presName="Name0" presStyleCnt="0">
        <dgm:presLayoutVars>
          <dgm:dir/>
          <dgm:resizeHandles val="exact"/>
        </dgm:presLayoutVars>
      </dgm:prSet>
      <dgm:spPr/>
      <dgm:t>
        <a:bodyPr/>
        <a:lstStyle/>
        <a:p>
          <a:endParaRPr lang="en-GB"/>
        </a:p>
      </dgm:t>
    </dgm:pt>
    <dgm:pt modelId="{B4F060DB-AF6E-4048-8B3D-DBE97F172285}" type="pres">
      <dgm:prSet presAssocID="{F5522496-6604-40BE-B3E6-8FDBFD733B01}" presName="fgShape" presStyleLbl="fgShp" presStyleIdx="0" presStyleCnt="1" custScaleX="104348" custScaleY="127181"/>
      <dgm:spPr/>
      <dgm:t>
        <a:bodyPr/>
        <a:lstStyle/>
        <a:p>
          <a:endParaRPr lang="en-GB"/>
        </a:p>
      </dgm:t>
    </dgm:pt>
    <dgm:pt modelId="{B385FB81-E1C5-4020-8FEF-2B40F37B188B}" type="pres">
      <dgm:prSet presAssocID="{F5522496-6604-40BE-B3E6-8FDBFD733B01}" presName="linComp" presStyleCnt="0"/>
      <dgm:spPr/>
      <dgm:t>
        <a:bodyPr/>
        <a:lstStyle/>
        <a:p>
          <a:endParaRPr lang="en-GB"/>
        </a:p>
      </dgm:t>
    </dgm:pt>
    <dgm:pt modelId="{01664ACE-2DC7-426C-9D48-1A4BC29A2AF8}" type="pres">
      <dgm:prSet presAssocID="{E3A5759C-DFA7-4257-BA85-B5159717FE78}" presName="compNode" presStyleCnt="0"/>
      <dgm:spPr/>
      <dgm:t>
        <a:bodyPr/>
        <a:lstStyle/>
        <a:p>
          <a:endParaRPr lang="en-GB"/>
        </a:p>
      </dgm:t>
    </dgm:pt>
    <dgm:pt modelId="{59D22B2C-7978-45C0-BEFD-FC86586A4D2A}" type="pres">
      <dgm:prSet presAssocID="{E3A5759C-DFA7-4257-BA85-B5159717FE78}" presName="bkgdShape" presStyleLbl="node1" presStyleIdx="0" presStyleCnt="4"/>
      <dgm:spPr/>
      <dgm:t>
        <a:bodyPr/>
        <a:lstStyle/>
        <a:p>
          <a:endParaRPr lang="en-GB"/>
        </a:p>
      </dgm:t>
    </dgm:pt>
    <dgm:pt modelId="{57E184A4-D45D-426A-B780-2ED59E9C1B16}" type="pres">
      <dgm:prSet presAssocID="{E3A5759C-DFA7-4257-BA85-B5159717FE78}" presName="nodeTx" presStyleLbl="node1" presStyleIdx="0" presStyleCnt="4">
        <dgm:presLayoutVars>
          <dgm:bulletEnabled val="1"/>
        </dgm:presLayoutVars>
      </dgm:prSet>
      <dgm:spPr/>
      <dgm:t>
        <a:bodyPr/>
        <a:lstStyle/>
        <a:p>
          <a:endParaRPr lang="en-GB"/>
        </a:p>
      </dgm:t>
    </dgm:pt>
    <dgm:pt modelId="{CE0CC6D8-FA1A-4A16-8CF1-D452866508B3}" type="pres">
      <dgm:prSet presAssocID="{E3A5759C-DFA7-4257-BA85-B5159717FE78}" presName="invisiNode" presStyleLbl="node1" presStyleIdx="0" presStyleCnt="4"/>
      <dgm:spPr/>
      <dgm:t>
        <a:bodyPr/>
        <a:lstStyle/>
        <a:p>
          <a:endParaRPr lang="en-GB"/>
        </a:p>
      </dgm:t>
    </dgm:pt>
    <dgm:pt modelId="{5F3810F5-AB73-40B5-A212-C044F8861B24}" type="pres">
      <dgm:prSet presAssocID="{E3A5759C-DFA7-4257-BA85-B5159717FE78}"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4000" r="-54000"/>
          </a:stretch>
        </a:blipFill>
      </dgm:spPr>
      <dgm:t>
        <a:bodyPr/>
        <a:lstStyle/>
        <a:p>
          <a:endParaRPr lang="en-GB"/>
        </a:p>
      </dgm:t>
    </dgm:pt>
    <dgm:pt modelId="{9A3F3A93-B147-43D1-97CD-55C964D677C7}" type="pres">
      <dgm:prSet presAssocID="{592AB68C-B0EC-4891-B586-1F22A2CE1E6A}" presName="sibTrans" presStyleLbl="sibTrans2D1" presStyleIdx="0" presStyleCnt="0"/>
      <dgm:spPr/>
      <dgm:t>
        <a:bodyPr/>
        <a:lstStyle/>
        <a:p>
          <a:endParaRPr lang="en-GB"/>
        </a:p>
      </dgm:t>
    </dgm:pt>
    <dgm:pt modelId="{6557A912-57BB-4A96-ABDE-449259FE8DEC}" type="pres">
      <dgm:prSet presAssocID="{4566A37F-A8B4-406B-9D41-0B7B6DF6525F}" presName="compNode" presStyleCnt="0"/>
      <dgm:spPr/>
      <dgm:t>
        <a:bodyPr/>
        <a:lstStyle/>
        <a:p>
          <a:endParaRPr lang="en-GB"/>
        </a:p>
      </dgm:t>
    </dgm:pt>
    <dgm:pt modelId="{1735AFAB-2231-4852-A86F-D2E8E65FD08A}" type="pres">
      <dgm:prSet presAssocID="{4566A37F-A8B4-406B-9D41-0B7B6DF6525F}" presName="bkgdShape" presStyleLbl="node1" presStyleIdx="1" presStyleCnt="4" custLinFactNeighborX="100" custLinFactNeighborY="3077"/>
      <dgm:spPr/>
      <dgm:t>
        <a:bodyPr/>
        <a:lstStyle/>
        <a:p>
          <a:endParaRPr lang="en-GB"/>
        </a:p>
      </dgm:t>
    </dgm:pt>
    <dgm:pt modelId="{162055A4-DF8F-4ACD-B592-66F94792A5A7}" type="pres">
      <dgm:prSet presAssocID="{4566A37F-A8B4-406B-9D41-0B7B6DF6525F}" presName="nodeTx" presStyleLbl="node1" presStyleIdx="1" presStyleCnt="4">
        <dgm:presLayoutVars>
          <dgm:bulletEnabled val="1"/>
        </dgm:presLayoutVars>
      </dgm:prSet>
      <dgm:spPr/>
      <dgm:t>
        <a:bodyPr/>
        <a:lstStyle/>
        <a:p>
          <a:endParaRPr lang="en-GB"/>
        </a:p>
      </dgm:t>
    </dgm:pt>
    <dgm:pt modelId="{6FFE9DE2-4DED-4C71-81CA-44E1416D280E}" type="pres">
      <dgm:prSet presAssocID="{4566A37F-A8B4-406B-9D41-0B7B6DF6525F}" presName="invisiNode" presStyleLbl="node1" presStyleIdx="1" presStyleCnt="4"/>
      <dgm:spPr/>
      <dgm:t>
        <a:bodyPr/>
        <a:lstStyle/>
        <a:p>
          <a:endParaRPr lang="en-GB"/>
        </a:p>
      </dgm:t>
    </dgm:pt>
    <dgm:pt modelId="{CBC7766C-3E76-48EE-B7B8-74A9F36B6EE3}" type="pres">
      <dgm:prSet presAssocID="{4566A37F-A8B4-406B-9D41-0B7B6DF6525F}"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t>
        <a:bodyPr/>
        <a:lstStyle/>
        <a:p>
          <a:endParaRPr lang="en-GB"/>
        </a:p>
      </dgm:t>
    </dgm:pt>
    <dgm:pt modelId="{8A79D19F-128B-48F6-9EB4-0A44C30D95C5}" type="pres">
      <dgm:prSet presAssocID="{F3550627-DE14-4775-A1DF-41D6CBFE7127}" presName="sibTrans" presStyleLbl="sibTrans2D1" presStyleIdx="0" presStyleCnt="0"/>
      <dgm:spPr/>
      <dgm:t>
        <a:bodyPr/>
        <a:lstStyle/>
        <a:p>
          <a:endParaRPr lang="en-GB"/>
        </a:p>
      </dgm:t>
    </dgm:pt>
    <dgm:pt modelId="{A2D207B5-51F1-418F-8BA5-62CC88568A79}" type="pres">
      <dgm:prSet presAssocID="{587C1C7A-3028-40F5-B084-4B5213F7153E}" presName="compNode" presStyleCnt="0"/>
      <dgm:spPr/>
      <dgm:t>
        <a:bodyPr/>
        <a:lstStyle/>
        <a:p>
          <a:endParaRPr lang="en-GB"/>
        </a:p>
      </dgm:t>
    </dgm:pt>
    <dgm:pt modelId="{4B12B713-5E0C-40F6-BB3C-F74F43DBCF3D}" type="pres">
      <dgm:prSet presAssocID="{587C1C7A-3028-40F5-B084-4B5213F7153E}" presName="bkgdShape" presStyleLbl="node1" presStyleIdx="2" presStyleCnt="4"/>
      <dgm:spPr/>
      <dgm:t>
        <a:bodyPr/>
        <a:lstStyle/>
        <a:p>
          <a:endParaRPr lang="en-GB"/>
        </a:p>
      </dgm:t>
    </dgm:pt>
    <dgm:pt modelId="{8354F6B5-4553-4B27-A159-9743D17D0F46}" type="pres">
      <dgm:prSet presAssocID="{587C1C7A-3028-40F5-B084-4B5213F7153E}" presName="nodeTx" presStyleLbl="node1" presStyleIdx="2" presStyleCnt="4">
        <dgm:presLayoutVars>
          <dgm:bulletEnabled val="1"/>
        </dgm:presLayoutVars>
      </dgm:prSet>
      <dgm:spPr/>
      <dgm:t>
        <a:bodyPr/>
        <a:lstStyle/>
        <a:p>
          <a:endParaRPr lang="en-GB"/>
        </a:p>
      </dgm:t>
    </dgm:pt>
    <dgm:pt modelId="{90FE5A3D-1614-4ED0-9743-99D3A79AFAAF}" type="pres">
      <dgm:prSet presAssocID="{587C1C7A-3028-40F5-B084-4B5213F7153E}" presName="invisiNode" presStyleLbl="node1" presStyleIdx="2" presStyleCnt="4"/>
      <dgm:spPr/>
      <dgm:t>
        <a:bodyPr/>
        <a:lstStyle/>
        <a:p>
          <a:endParaRPr lang="en-GB"/>
        </a:p>
      </dgm:t>
    </dgm:pt>
    <dgm:pt modelId="{C91BC016-FC0A-4A82-84A7-E1E01D0EEC72}" type="pres">
      <dgm:prSet presAssocID="{587C1C7A-3028-40F5-B084-4B5213F7153E}"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t>
        <a:bodyPr/>
        <a:lstStyle/>
        <a:p>
          <a:endParaRPr lang="en-GB"/>
        </a:p>
      </dgm:t>
    </dgm:pt>
    <dgm:pt modelId="{8729AC4E-0BA6-4A40-8008-ED726C7A45F2}" type="pres">
      <dgm:prSet presAssocID="{FAAE46A2-9D99-4B40-9FFC-FCE586767F28}" presName="sibTrans" presStyleLbl="sibTrans2D1" presStyleIdx="0" presStyleCnt="0"/>
      <dgm:spPr/>
      <dgm:t>
        <a:bodyPr/>
        <a:lstStyle/>
        <a:p>
          <a:endParaRPr lang="en-GB"/>
        </a:p>
      </dgm:t>
    </dgm:pt>
    <dgm:pt modelId="{6826CBE5-9459-49DE-8BE7-D32D4E1ED2F4}" type="pres">
      <dgm:prSet presAssocID="{F36CC2D7-D1BD-4D11-BBB6-7BD75FA49726}" presName="compNode" presStyleCnt="0"/>
      <dgm:spPr/>
      <dgm:t>
        <a:bodyPr/>
        <a:lstStyle/>
        <a:p>
          <a:endParaRPr lang="en-GB"/>
        </a:p>
      </dgm:t>
    </dgm:pt>
    <dgm:pt modelId="{0C84C62A-28CE-464C-8F8D-A90D1C9DEAE8}" type="pres">
      <dgm:prSet presAssocID="{F36CC2D7-D1BD-4D11-BBB6-7BD75FA49726}" presName="bkgdShape" presStyleLbl="node1" presStyleIdx="3" presStyleCnt="4"/>
      <dgm:spPr/>
      <dgm:t>
        <a:bodyPr/>
        <a:lstStyle/>
        <a:p>
          <a:endParaRPr lang="en-GB"/>
        </a:p>
      </dgm:t>
    </dgm:pt>
    <dgm:pt modelId="{BFE51D77-CEB3-4D91-922A-5A97A48C4298}" type="pres">
      <dgm:prSet presAssocID="{F36CC2D7-D1BD-4D11-BBB6-7BD75FA49726}" presName="nodeTx" presStyleLbl="node1" presStyleIdx="3" presStyleCnt="4">
        <dgm:presLayoutVars>
          <dgm:bulletEnabled val="1"/>
        </dgm:presLayoutVars>
      </dgm:prSet>
      <dgm:spPr/>
      <dgm:t>
        <a:bodyPr/>
        <a:lstStyle/>
        <a:p>
          <a:endParaRPr lang="en-GB"/>
        </a:p>
      </dgm:t>
    </dgm:pt>
    <dgm:pt modelId="{E78AB1E6-E005-4C98-82AD-EADF4766D1D7}" type="pres">
      <dgm:prSet presAssocID="{F36CC2D7-D1BD-4D11-BBB6-7BD75FA49726}" presName="invisiNode" presStyleLbl="node1" presStyleIdx="3" presStyleCnt="4"/>
      <dgm:spPr/>
      <dgm:t>
        <a:bodyPr/>
        <a:lstStyle/>
        <a:p>
          <a:endParaRPr lang="en-GB"/>
        </a:p>
      </dgm:t>
    </dgm:pt>
    <dgm:pt modelId="{08226C3F-5DB6-4C2A-84CD-C06DF195E00F}" type="pres">
      <dgm:prSet presAssocID="{F36CC2D7-D1BD-4D11-BBB6-7BD75FA49726}"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8000" r="-28000"/>
          </a:stretch>
        </a:blipFill>
      </dgm:spPr>
      <dgm:t>
        <a:bodyPr/>
        <a:lstStyle/>
        <a:p>
          <a:endParaRPr lang="en-GB"/>
        </a:p>
      </dgm:t>
    </dgm:pt>
  </dgm:ptLst>
  <dgm:cxnLst>
    <dgm:cxn modelId="{BE57F0EA-6B36-4796-AD48-0D27AFD11CDF}" type="presOf" srcId="{F5522496-6604-40BE-B3E6-8FDBFD733B01}" destId="{296D4ECA-78B0-40F6-9DD7-5D6579949E3A}" srcOrd="0" destOrd="0" presId="urn:microsoft.com/office/officeart/2005/8/layout/hList7#1"/>
    <dgm:cxn modelId="{C5BEBDD1-D5D3-4947-93E3-92023BD46ADD}" type="presOf" srcId="{587C1C7A-3028-40F5-B084-4B5213F7153E}" destId="{8354F6B5-4553-4B27-A159-9743D17D0F46}" srcOrd="1" destOrd="0" presId="urn:microsoft.com/office/officeart/2005/8/layout/hList7#1"/>
    <dgm:cxn modelId="{A91D72E5-473A-4943-BD27-9AFD4C4099F1}" type="presOf" srcId="{E3A5759C-DFA7-4257-BA85-B5159717FE78}" destId="{59D22B2C-7978-45C0-BEFD-FC86586A4D2A}" srcOrd="0" destOrd="0" presId="urn:microsoft.com/office/officeart/2005/8/layout/hList7#1"/>
    <dgm:cxn modelId="{05DCC24D-0A37-471D-A432-30190A0E7FF8}" type="presOf" srcId="{F3550627-DE14-4775-A1DF-41D6CBFE7127}" destId="{8A79D19F-128B-48F6-9EB4-0A44C30D95C5}" srcOrd="0" destOrd="0" presId="urn:microsoft.com/office/officeart/2005/8/layout/hList7#1"/>
    <dgm:cxn modelId="{D6EE297C-6410-4995-844D-03527D0B8464}" type="presOf" srcId="{592AB68C-B0EC-4891-B586-1F22A2CE1E6A}" destId="{9A3F3A93-B147-43D1-97CD-55C964D677C7}" srcOrd="0" destOrd="0" presId="urn:microsoft.com/office/officeart/2005/8/layout/hList7#1"/>
    <dgm:cxn modelId="{983B0034-6977-4787-9E1A-B65886DF9840}" srcId="{F5522496-6604-40BE-B3E6-8FDBFD733B01}" destId="{E3A5759C-DFA7-4257-BA85-B5159717FE78}" srcOrd="0" destOrd="0" parTransId="{ED725C16-C5E6-4701-B865-310B02D44EB3}" sibTransId="{592AB68C-B0EC-4891-B586-1F22A2CE1E6A}"/>
    <dgm:cxn modelId="{9D3CA31E-C6A2-4E1D-AD7A-D74A8AB402C8}" type="presOf" srcId="{587C1C7A-3028-40F5-B084-4B5213F7153E}" destId="{4B12B713-5E0C-40F6-BB3C-F74F43DBCF3D}" srcOrd="0" destOrd="0" presId="urn:microsoft.com/office/officeart/2005/8/layout/hList7#1"/>
    <dgm:cxn modelId="{717EFD46-BB4F-4685-B920-2425810BFE2D}" srcId="{F5522496-6604-40BE-B3E6-8FDBFD733B01}" destId="{4566A37F-A8B4-406B-9D41-0B7B6DF6525F}" srcOrd="1" destOrd="0" parTransId="{39B54AB1-5210-454A-8B20-32DECC7E7792}" sibTransId="{F3550627-DE14-4775-A1DF-41D6CBFE7127}"/>
    <dgm:cxn modelId="{A11EAEFA-87E3-4057-BF8F-510AA47750A6}" type="presOf" srcId="{E3A5759C-DFA7-4257-BA85-B5159717FE78}" destId="{57E184A4-D45D-426A-B780-2ED59E9C1B16}" srcOrd="1" destOrd="0" presId="urn:microsoft.com/office/officeart/2005/8/layout/hList7#1"/>
    <dgm:cxn modelId="{2D50A635-96EB-4DE9-BFB1-C4EF4512D109}" type="presOf" srcId="{4566A37F-A8B4-406B-9D41-0B7B6DF6525F}" destId="{162055A4-DF8F-4ACD-B592-66F94792A5A7}" srcOrd="1" destOrd="0" presId="urn:microsoft.com/office/officeart/2005/8/layout/hList7#1"/>
    <dgm:cxn modelId="{DE9E2858-E079-4DBE-B71E-BBFB59162B1B}" srcId="{F5522496-6604-40BE-B3E6-8FDBFD733B01}" destId="{F36CC2D7-D1BD-4D11-BBB6-7BD75FA49726}" srcOrd="3" destOrd="0" parTransId="{CCEE819E-5D2D-4BE9-A4BE-CC09BA916E4C}" sibTransId="{EEF963A6-C2BF-4A13-9EE6-0658E9D30E99}"/>
    <dgm:cxn modelId="{3F109FBC-6C20-4CF4-905B-88D9952306C7}" type="presOf" srcId="{4566A37F-A8B4-406B-9D41-0B7B6DF6525F}" destId="{1735AFAB-2231-4852-A86F-D2E8E65FD08A}" srcOrd="0" destOrd="0" presId="urn:microsoft.com/office/officeart/2005/8/layout/hList7#1"/>
    <dgm:cxn modelId="{5E38EC02-49D6-4329-9791-7ADFAA99D1A2}" type="presOf" srcId="{FAAE46A2-9D99-4B40-9FFC-FCE586767F28}" destId="{8729AC4E-0BA6-4A40-8008-ED726C7A45F2}" srcOrd="0" destOrd="0" presId="urn:microsoft.com/office/officeart/2005/8/layout/hList7#1"/>
    <dgm:cxn modelId="{3FC4C514-66A2-428F-AFF6-39691597CC28}" type="presOf" srcId="{F36CC2D7-D1BD-4D11-BBB6-7BD75FA49726}" destId="{BFE51D77-CEB3-4D91-922A-5A97A48C4298}" srcOrd="1" destOrd="0" presId="urn:microsoft.com/office/officeart/2005/8/layout/hList7#1"/>
    <dgm:cxn modelId="{46EE2B23-D989-498F-BA96-1EB848786464}" srcId="{F5522496-6604-40BE-B3E6-8FDBFD733B01}" destId="{587C1C7A-3028-40F5-B084-4B5213F7153E}" srcOrd="2" destOrd="0" parTransId="{5737E0AA-989D-420C-A4B7-9C084D66E8E5}" sibTransId="{FAAE46A2-9D99-4B40-9FFC-FCE586767F28}"/>
    <dgm:cxn modelId="{8A3EFC6F-712F-41AF-A5B4-D6BCAFB73064}" type="presOf" srcId="{F36CC2D7-D1BD-4D11-BBB6-7BD75FA49726}" destId="{0C84C62A-28CE-464C-8F8D-A90D1C9DEAE8}" srcOrd="0" destOrd="0" presId="urn:microsoft.com/office/officeart/2005/8/layout/hList7#1"/>
    <dgm:cxn modelId="{F0E8EF63-C405-47E9-B97A-BD279F1CEC09}" type="presParOf" srcId="{296D4ECA-78B0-40F6-9DD7-5D6579949E3A}" destId="{B4F060DB-AF6E-4048-8B3D-DBE97F172285}" srcOrd="0" destOrd="0" presId="urn:microsoft.com/office/officeart/2005/8/layout/hList7#1"/>
    <dgm:cxn modelId="{10449711-7F84-4F28-BB94-F50EBA3339F9}" type="presParOf" srcId="{296D4ECA-78B0-40F6-9DD7-5D6579949E3A}" destId="{B385FB81-E1C5-4020-8FEF-2B40F37B188B}" srcOrd="1" destOrd="0" presId="urn:microsoft.com/office/officeart/2005/8/layout/hList7#1"/>
    <dgm:cxn modelId="{9F13496D-BF24-47CD-8C05-03DA177A1DE4}" type="presParOf" srcId="{B385FB81-E1C5-4020-8FEF-2B40F37B188B}" destId="{01664ACE-2DC7-426C-9D48-1A4BC29A2AF8}" srcOrd="0" destOrd="0" presId="urn:microsoft.com/office/officeart/2005/8/layout/hList7#1"/>
    <dgm:cxn modelId="{8B7A3D78-868C-46A3-91C6-391711C46440}" type="presParOf" srcId="{01664ACE-2DC7-426C-9D48-1A4BC29A2AF8}" destId="{59D22B2C-7978-45C0-BEFD-FC86586A4D2A}" srcOrd="0" destOrd="0" presId="urn:microsoft.com/office/officeart/2005/8/layout/hList7#1"/>
    <dgm:cxn modelId="{38C13FDC-F0AE-4450-BC64-87FADBF470DD}" type="presParOf" srcId="{01664ACE-2DC7-426C-9D48-1A4BC29A2AF8}" destId="{57E184A4-D45D-426A-B780-2ED59E9C1B16}" srcOrd="1" destOrd="0" presId="urn:microsoft.com/office/officeart/2005/8/layout/hList7#1"/>
    <dgm:cxn modelId="{C784C8F2-CAF7-4414-87CC-265DD96A6D4E}" type="presParOf" srcId="{01664ACE-2DC7-426C-9D48-1A4BC29A2AF8}" destId="{CE0CC6D8-FA1A-4A16-8CF1-D452866508B3}" srcOrd="2" destOrd="0" presId="urn:microsoft.com/office/officeart/2005/8/layout/hList7#1"/>
    <dgm:cxn modelId="{F3E094AA-3BAC-4C4F-B7C8-72C6AE3CFB45}" type="presParOf" srcId="{01664ACE-2DC7-426C-9D48-1A4BC29A2AF8}" destId="{5F3810F5-AB73-40B5-A212-C044F8861B24}" srcOrd="3" destOrd="0" presId="urn:microsoft.com/office/officeart/2005/8/layout/hList7#1"/>
    <dgm:cxn modelId="{9BE6F30B-762F-4FE7-838D-E33920194A37}" type="presParOf" srcId="{B385FB81-E1C5-4020-8FEF-2B40F37B188B}" destId="{9A3F3A93-B147-43D1-97CD-55C964D677C7}" srcOrd="1" destOrd="0" presId="urn:microsoft.com/office/officeart/2005/8/layout/hList7#1"/>
    <dgm:cxn modelId="{21A6F3EC-18AB-4DD2-85AA-F33EB0985E0C}" type="presParOf" srcId="{B385FB81-E1C5-4020-8FEF-2B40F37B188B}" destId="{6557A912-57BB-4A96-ABDE-449259FE8DEC}" srcOrd="2" destOrd="0" presId="urn:microsoft.com/office/officeart/2005/8/layout/hList7#1"/>
    <dgm:cxn modelId="{CE784E88-38FF-411B-A97D-6F05A6D8F1AC}" type="presParOf" srcId="{6557A912-57BB-4A96-ABDE-449259FE8DEC}" destId="{1735AFAB-2231-4852-A86F-D2E8E65FD08A}" srcOrd="0" destOrd="0" presId="urn:microsoft.com/office/officeart/2005/8/layout/hList7#1"/>
    <dgm:cxn modelId="{96D82448-89E7-426D-884D-03FC9163BF93}" type="presParOf" srcId="{6557A912-57BB-4A96-ABDE-449259FE8DEC}" destId="{162055A4-DF8F-4ACD-B592-66F94792A5A7}" srcOrd="1" destOrd="0" presId="urn:microsoft.com/office/officeart/2005/8/layout/hList7#1"/>
    <dgm:cxn modelId="{D573123F-ED1B-427B-8973-79087AA77DE9}" type="presParOf" srcId="{6557A912-57BB-4A96-ABDE-449259FE8DEC}" destId="{6FFE9DE2-4DED-4C71-81CA-44E1416D280E}" srcOrd="2" destOrd="0" presId="urn:microsoft.com/office/officeart/2005/8/layout/hList7#1"/>
    <dgm:cxn modelId="{35648E0F-C813-40DC-9868-687065D0D095}" type="presParOf" srcId="{6557A912-57BB-4A96-ABDE-449259FE8DEC}" destId="{CBC7766C-3E76-48EE-B7B8-74A9F36B6EE3}" srcOrd="3" destOrd="0" presId="urn:microsoft.com/office/officeart/2005/8/layout/hList7#1"/>
    <dgm:cxn modelId="{5D16D3BD-04C8-4493-99F0-59F9AC475819}" type="presParOf" srcId="{B385FB81-E1C5-4020-8FEF-2B40F37B188B}" destId="{8A79D19F-128B-48F6-9EB4-0A44C30D95C5}" srcOrd="3" destOrd="0" presId="urn:microsoft.com/office/officeart/2005/8/layout/hList7#1"/>
    <dgm:cxn modelId="{D06859DB-FDB5-441B-B75D-C55009B05D05}" type="presParOf" srcId="{B385FB81-E1C5-4020-8FEF-2B40F37B188B}" destId="{A2D207B5-51F1-418F-8BA5-62CC88568A79}" srcOrd="4" destOrd="0" presId="urn:microsoft.com/office/officeart/2005/8/layout/hList7#1"/>
    <dgm:cxn modelId="{6BD60A0E-8F51-424F-8F57-AE2A631706D5}" type="presParOf" srcId="{A2D207B5-51F1-418F-8BA5-62CC88568A79}" destId="{4B12B713-5E0C-40F6-BB3C-F74F43DBCF3D}" srcOrd="0" destOrd="0" presId="urn:microsoft.com/office/officeart/2005/8/layout/hList7#1"/>
    <dgm:cxn modelId="{45913C27-2504-4838-A7EE-97340E7CC07F}" type="presParOf" srcId="{A2D207B5-51F1-418F-8BA5-62CC88568A79}" destId="{8354F6B5-4553-4B27-A159-9743D17D0F46}" srcOrd="1" destOrd="0" presId="urn:microsoft.com/office/officeart/2005/8/layout/hList7#1"/>
    <dgm:cxn modelId="{6CEB0DA3-7C04-4E05-8BFE-9BAF6A62257F}" type="presParOf" srcId="{A2D207B5-51F1-418F-8BA5-62CC88568A79}" destId="{90FE5A3D-1614-4ED0-9743-99D3A79AFAAF}" srcOrd="2" destOrd="0" presId="urn:microsoft.com/office/officeart/2005/8/layout/hList7#1"/>
    <dgm:cxn modelId="{0BD4E058-DAA6-4EF0-87D0-1CE7836FF8FD}" type="presParOf" srcId="{A2D207B5-51F1-418F-8BA5-62CC88568A79}" destId="{C91BC016-FC0A-4A82-84A7-E1E01D0EEC72}" srcOrd="3" destOrd="0" presId="urn:microsoft.com/office/officeart/2005/8/layout/hList7#1"/>
    <dgm:cxn modelId="{5A1E264A-BA69-4DB2-82D2-A85E205669D5}" type="presParOf" srcId="{B385FB81-E1C5-4020-8FEF-2B40F37B188B}" destId="{8729AC4E-0BA6-4A40-8008-ED726C7A45F2}" srcOrd="5" destOrd="0" presId="urn:microsoft.com/office/officeart/2005/8/layout/hList7#1"/>
    <dgm:cxn modelId="{215B8DB2-547C-4DAD-BB97-5382DACA50F0}" type="presParOf" srcId="{B385FB81-E1C5-4020-8FEF-2B40F37B188B}" destId="{6826CBE5-9459-49DE-8BE7-D32D4E1ED2F4}" srcOrd="6" destOrd="0" presId="urn:microsoft.com/office/officeart/2005/8/layout/hList7#1"/>
    <dgm:cxn modelId="{5DE73436-83F6-40DF-B2DF-8CD82127A381}" type="presParOf" srcId="{6826CBE5-9459-49DE-8BE7-D32D4E1ED2F4}" destId="{0C84C62A-28CE-464C-8F8D-A90D1C9DEAE8}" srcOrd="0" destOrd="0" presId="urn:microsoft.com/office/officeart/2005/8/layout/hList7#1"/>
    <dgm:cxn modelId="{BB6013FD-C2D8-4A9F-820F-C5B7E2E4807B}" type="presParOf" srcId="{6826CBE5-9459-49DE-8BE7-D32D4E1ED2F4}" destId="{BFE51D77-CEB3-4D91-922A-5A97A48C4298}" srcOrd="1" destOrd="0" presId="urn:microsoft.com/office/officeart/2005/8/layout/hList7#1"/>
    <dgm:cxn modelId="{7C7B23C2-3A16-4148-A60C-910116085614}" type="presParOf" srcId="{6826CBE5-9459-49DE-8BE7-D32D4E1ED2F4}" destId="{E78AB1E6-E005-4C98-82AD-EADF4766D1D7}" srcOrd="2" destOrd="0" presId="urn:microsoft.com/office/officeart/2005/8/layout/hList7#1"/>
    <dgm:cxn modelId="{20A970B6-292F-4B12-B5C8-F1DA7D6B7314}" type="presParOf" srcId="{6826CBE5-9459-49DE-8BE7-D32D4E1ED2F4}" destId="{08226C3F-5DB6-4C2A-84CD-C06DF195E00F}"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68EA3-98F6-431B-95D0-DE245FC9F40A}">
      <dsp:nvSpPr>
        <dsp:cNvPr id="0" name=""/>
        <dsp:cNvSpPr/>
      </dsp:nvSpPr>
      <dsp:spPr>
        <a:xfrm>
          <a:off x="0" y="3285746"/>
          <a:ext cx="8229600" cy="1898829"/>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latin typeface="+mn-lt"/>
            </a:rPr>
            <a:t>Week Campaign Begins</a:t>
          </a:r>
        </a:p>
        <a:p>
          <a:pPr lvl="0" algn="ctr" defTabSz="711200">
            <a:lnSpc>
              <a:spcPct val="90000"/>
            </a:lnSpc>
            <a:spcBef>
              <a:spcPct val="0"/>
            </a:spcBef>
            <a:spcAft>
              <a:spcPct val="35000"/>
            </a:spcAft>
          </a:pPr>
          <a:r>
            <a:rPr lang="en-GB" sz="1600" kern="1200" dirty="0" smtClean="0">
              <a:latin typeface="+mn-lt"/>
            </a:rPr>
            <a:t>20</a:t>
          </a:r>
          <a:r>
            <a:rPr lang="en-GB" sz="1600" kern="1200" baseline="30000" dirty="0" smtClean="0">
              <a:latin typeface="+mn-lt"/>
            </a:rPr>
            <a:t>th</a:t>
          </a:r>
          <a:r>
            <a:rPr lang="en-GB" sz="1600" kern="1200" dirty="0" smtClean="0">
              <a:latin typeface="+mn-lt"/>
            </a:rPr>
            <a:t> November</a:t>
          </a:r>
          <a:endParaRPr lang="en-GB" sz="1600" kern="1200" dirty="0">
            <a:latin typeface="+mn-lt"/>
          </a:endParaRPr>
        </a:p>
      </dsp:txBody>
      <dsp:txXfrm>
        <a:off x="0" y="3285746"/>
        <a:ext cx="2468880" cy="1898829"/>
      </dsp:txXfrm>
    </dsp:sp>
    <dsp:sp modelId="{176E6A25-D235-4F2B-BA78-AEC22D32047B}">
      <dsp:nvSpPr>
        <dsp:cNvPr id="0" name=""/>
        <dsp:cNvSpPr/>
      </dsp:nvSpPr>
      <dsp:spPr>
        <a:xfrm>
          <a:off x="0" y="1740740"/>
          <a:ext cx="8229600" cy="1419107"/>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latin typeface="+mn-lt"/>
            </a:rPr>
            <a:t>Preparation for Launch</a:t>
          </a:r>
          <a:endParaRPr lang="en-GB" sz="1600" kern="1200" dirty="0">
            <a:latin typeface="+mn-lt"/>
          </a:endParaRPr>
        </a:p>
      </dsp:txBody>
      <dsp:txXfrm>
        <a:off x="0" y="1740740"/>
        <a:ext cx="2468880" cy="1419107"/>
      </dsp:txXfrm>
    </dsp:sp>
    <dsp:sp modelId="{4BF61EE8-D48E-4FE7-9D6E-6C2E06FF4359}">
      <dsp:nvSpPr>
        <dsp:cNvPr id="0" name=""/>
        <dsp:cNvSpPr/>
      </dsp:nvSpPr>
      <dsp:spPr>
        <a:xfrm>
          <a:off x="0" y="0"/>
          <a:ext cx="8229600" cy="1614841"/>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latin typeface="+mn-lt"/>
            </a:rPr>
            <a:t>Campaign Support Material</a:t>
          </a:r>
          <a:endParaRPr lang="en-GB" sz="1600" kern="1200" dirty="0">
            <a:latin typeface="+mn-lt"/>
          </a:endParaRPr>
        </a:p>
      </dsp:txBody>
      <dsp:txXfrm>
        <a:off x="0" y="0"/>
        <a:ext cx="2468880" cy="1614841"/>
      </dsp:txXfrm>
    </dsp:sp>
    <dsp:sp modelId="{4D6F9CF3-C232-45FC-B4E7-D21459B870E3}">
      <dsp:nvSpPr>
        <dsp:cNvPr id="0" name=""/>
        <dsp:cNvSpPr/>
      </dsp:nvSpPr>
      <dsp:spPr>
        <a:xfrm>
          <a:off x="4041967" y="217498"/>
          <a:ext cx="2911675" cy="116708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u="sng" kern="1200" dirty="0" smtClean="0">
              <a:latin typeface="+mn-lt"/>
            </a:rPr>
            <a:t>Promotional Material</a:t>
          </a:r>
        </a:p>
        <a:p>
          <a:pPr lvl="0" algn="ctr" defTabSz="488950">
            <a:lnSpc>
              <a:spcPct val="90000"/>
            </a:lnSpc>
            <a:spcBef>
              <a:spcPct val="0"/>
            </a:spcBef>
            <a:spcAft>
              <a:spcPct val="35000"/>
            </a:spcAft>
          </a:pPr>
          <a:r>
            <a:rPr lang="en-GB" sz="1100" kern="1200" dirty="0" smtClean="0">
              <a:latin typeface="+mn-lt"/>
            </a:rPr>
            <a:t>Poster</a:t>
          </a:r>
        </a:p>
        <a:p>
          <a:pPr lvl="0" algn="ctr" defTabSz="488950">
            <a:lnSpc>
              <a:spcPct val="90000"/>
            </a:lnSpc>
            <a:spcBef>
              <a:spcPct val="0"/>
            </a:spcBef>
            <a:spcAft>
              <a:spcPct val="35000"/>
            </a:spcAft>
          </a:pPr>
          <a:r>
            <a:rPr lang="en-GB" sz="1100" kern="1200" dirty="0" smtClean="0">
              <a:latin typeface="+mn-lt"/>
            </a:rPr>
            <a:t>Give Away  - IE:  Screen Cleaners</a:t>
          </a:r>
        </a:p>
        <a:p>
          <a:pPr lvl="0" algn="ctr" defTabSz="488950">
            <a:lnSpc>
              <a:spcPct val="90000"/>
            </a:lnSpc>
            <a:spcBef>
              <a:spcPct val="0"/>
            </a:spcBef>
            <a:spcAft>
              <a:spcPct val="35000"/>
            </a:spcAft>
          </a:pPr>
          <a:r>
            <a:rPr lang="en-GB" sz="1100" kern="1200" dirty="0" smtClean="0">
              <a:latin typeface="+mn-lt"/>
            </a:rPr>
            <a:t>Information Film</a:t>
          </a:r>
        </a:p>
        <a:p>
          <a:pPr lvl="0" algn="ctr" defTabSz="488950">
            <a:lnSpc>
              <a:spcPct val="90000"/>
            </a:lnSpc>
            <a:spcBef>
              <a:spcPct val="0"/>
            </a:spcBef>
            <a:spcAft>
              <a:spcPct val="35000"/>
            </a:spcAft>
          </a:pPr>
          <a:r>
            <a:rPr lang="en-GB" sz="1100" kern="1200" dirty="0" smtClean="0">
              <a:latin typeface="+mn-lt"/>
            </a:rPr>
            <a:t>Slide Pack / Phone Policy</a:t>
          </a:r>
          <a:endParaRPr lang="en-GB" sz="1100" kern="1200" dirty="0">
            <a:latin typeface="+mn-lt"/>
          </a:endParaRPr>
        </a:p>
      </dsp:txBody>
      <dsp:txXfrm>
        <a:off x="4076150" y="251681"/>
        <a:ext cx="2843309" cy="1098715"/>
      </dsp:txXfrm>
    </dsp:sp>
    <dsp:sp modelId="{48D3D97E-9678-42EE-ABD8-953C021D7BA7}">
      <dsp:nvSpPr>
        <dsp:cNvPr id="0" name=""/>
        <dsp:cNvSpPr/>
      </dsp:nvSpPr>
      <dsp:spPr>
        <a:xfrm>
          <a:off x="4179987" y="1384580"/>
          <a:ext cx="1317818" cy="636086"/>
        </a:xfrm>
        <a:custGeom>
          <a:avLst/>
          <a:gdLst/>
          <a:ahLst/>
          <a:cxnLst/>
          <a:rect l="0" t="0" r="0" b="0"/>
          <a:pathLst>
            <a:path>
              <a:moveTo>
                <a:pt x="1317818" y="0"/>
              </a:moveTo>
              <a:lnTo>
                <a:pt x="1317818" y="318043"/>
              </a:lnTo>
              <a:lnTo>
                <a:pt x="0" y="318043"/>
              </a:lnTo>
              <a:lnTo>
                <a:pt x="0" y="63608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64AED-5CF6-453B-9A59-3B612E5CC20C}">
      <dsp:nvSpPr>
        <dsp:cNvPr id="0" name=""/>
        <dsp:cNvSpPr/>
      </dsp:nvSpPr>
      <dsp:spPr>
        <a:xfrm>
          <a:off x="3234451" y="2020667"/>
          <a:ext cx="1891072" cy="94577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latin typeface="+mn-lt"/>
            </a:rPr>
            <a:t>Materials are distributed  to business teams</a:t>
          </a:r>
        </a:p>
        <a:p>
          <a:pPr lvl="0" algn="ctr" defTabSz="488950">
            <a:lnSpc>
              <a:spcPct val="90000"/>
            </a:lnSpc>
            <a:spcBef>
              <a:spcPct val="0"/>
            </a:spcBef>
            <a:spcAft>
              <a:spcPct val="35000"/>
            </a:spcAft>
          </a:pPr>
          <a:r>
            <a:rPr lang="en-GB" sz="1100" kern="1200" dirty="0" smtClean="0">
              <a:latin typeface="+mn-lt"/>
            </a:rPr>
            <a:t>Link to campaign film</a:t>
          </a:r>
          <a:endParaRPr lang="en-GB" sz="1100" kern="1200" dirty="0">
            <a:latin typeface="+mn-lt"/>
          </a:endParaRPr>
        </a:p>
      </dsp:txBody>
      <dsp:txXfrm>
        <a:off x="3262152" y="2048368"/>
        <a:ext cx="1835670" cy="890374"/>
      </dsp:txXfrm>
    </dsp:sp>
    <dsp:sp modelId="{37CC115B-D6BF-4556-8291-1545D1B991E9}">
      <dsp:nvSpPr>
        <dsp:cNvPr id="0" name=""/>
        <dsp:cNvSpPr/>
      </dsp:nvSpPr>
      <dsp:spPr>
        <a:xfrm>
          <a:off x="3023749" y="2966443"/>
          <a:ext cx="1156238" cy="1121251"/>
        </a:xfrm>
        <a:custGeom>
          <a:avLst/>
          <a:gdLst/>
          <a:ahLst/>
          <a:cxnLst/>
          <a:rect l="0" t="0" r="0" b="0"/>
          <a:pathLst>
            <a:path>
              <a:moveTo>
                <a:pt x="1156238" y="0"/>
              </a:moveTo>
              <a:lnTo>
                <a:pt x="1156238" y="560625"/>
              </a:lnTo>
              <a:lnTo>
                <a:pt x="0" y="560625"/>
              </a:lnTo>
              <a:lnTo>
                <a:pt x="0" y="1121251"/>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82BB1A-E2B3-44BE-9D5D-480BBC809477}">
      <dsp:nvSpPr>
        <dsp:cNvPr id="0" name=""/>
        <dsp:cNvSpPr/>
      </dsp:nvSpPr>
      <dsp:spPr>
        <a:xfrm>
          <a:off x="2497802" y="4087694"/>
          <a:ext cx="1051894" cy="77397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latin typeface="+mn-lt"/>
            </a:rPr>
            <a:t>Teams begin engagement campaign</a:t>
          </a:r>
          <a:endParaRPr lang="en-GB" sz="1100" kern="1200" dirty="0">
            <a:latin typeface="+mn-lt"/>
          </a:endParaRPr>
        </a:p>
      </dsp:txBody>
      <dsp:txXfrm>
        <a:off x="2520471" y="4110363"/>
        <a:ext cx="1006556" cy="728637"/>
      </dsp:txXfrm>
    </dsp:sp>
    <dsp:sp modelId="{E4900889-F7B1-4FD0-A2AA-2E3E03AE891B}">
      <dsp:nvSpPr>
        <dsp:cNvPr id="0" name=""/>
        <dsp:cNvSpPr/>
      </dsp:nvSpPr>
      <dsp:spPr>
        <a:xfrm>
          <a:off x="4134267" y="2966443"/>
          <a:ext cx="91440" cy="1118300"/>
        </a:xfrm>
        <a:custGeom>
          <a:avLst/>
          <a:gdLst/>
          <a:ahLst/>
          <a:cxnLst/>
          <a:rect l="0" t="0" r="0" b="0"/>
          <a:pathLst>
            <a:path>
              <a:moveTo>
                <a:pt x="45720" y="0"/>
              </a:moveTo>
              <a:lnTo>
                <a:pt x="45720" y="559150"/>
              </a:lnTo>
              <a:lnTo>
                <a:pt x="52915" y="559150"/>
              </a:lnTo>
              <a:lnTo>
                <a:pt x="52915" y="1118300"/>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8C204F-A8AB-4249-BD5E-3DD3BB01ADD4}">
      <dsp:nvSpPr>
        <dsp:cNvPr id="0" name=""/>
        <dsp:cNvSpPr/>
      </dsp:nvSpPr>
      <dsp:spPr>
        <a:xfrm>
          <a:off x="3734615" y="4084744"/>
          <a:ext cx="905135" cy="77397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latin typeface="+mn-lt"/>
            </a:rPr>
            <a:t>Posters displayed</a:t>
          </a:r>
          <a:endParaRPr lang="en-GB" sz="1100" kern="1200" dirty="0">
            <a:latin typeface="+mn-lt"/>
          </a:endParaRPr>
        </a:p>
      </dsp:txBody>
      <dsp:txXfrm>
        <a:off x="3757284" y="4107413"/>
        <a:ext cx="859797" cy="728637"/>
      </dsp:txXfrm>
    </dsp:sp>
    <dsp:sp modelId="{B4EBEE0B-2843-4724-8D51-2DB187392BC3}">
      <dsp:nvSpPr>
        <dsp:cNvPr id="0" name=""/>
        <dsp:cNvSpPr/>
      </dsp:nvSpPr>
      <dsp:spPr>
        <a:xfrm>
          <a:off x="4179987" y="2966443"/>
          <a:ext cx="1078993" cy="1118300"/>
        </a:xfrm>
        <a:custGeom>
          <a:avLst/>
          <a:gdLst/>
          <a:ahLst/>
          <a:cxnLst/>
          <a:rect l="0" t="0" r="0" b="0"/>
          <a:pathLst>
            <a:path>
              <a:moveTo>
                <a:pt x="0" y="0"/>
              </a:moveTo>
              <a:lnTo>
                <a:pt x="0" y="559150"/>
              </a:lnTo>
              <a:lnTo>
                <a:pt x="1078993" y="559150"/>
              </a:lnTo>
              <a:lnTo>
                <a:pt x="1078993" y="1118300"/>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D7D26-DA37-4E84-94DF-3C22E923B62A}">
      <dsp:nvSpPr>
        <dsp:cNvPr id="0" name=""/>
        <dsp:cNvSpPr/>
      </dsp:nvSpPr>
      <dsp:spPr>
        <a:xfrm>
          <a:off x="4806413" y="4084744"/>
          <a:ext cx="905135" cy="77397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latin typeface="+mn-lt"/>
            </a:rPr>
            <a:t>Feedback on campaign</a:t>
          </a:r>
          <a:endParaRPr lang="en-GB" sz="1100" kern="1200" dirty="0">
            <a:latin typeface="+mn-lt"/>
          </a:endParaRPr>
        </a:p>
      </dsp:txBody>
      <dsp:txXfrm>
        <a:off x="4829082" y="4107413"/>
        <a:ext cx="859797" cy="728637"/>
      </dsp:txXfrm>
    </dsp:sp>
    <dsp:sp modelId="{11E4F3D9-7C28-475D-9600-A37D2E9F9E1E}">
      <dsp:nvSpPr>
        <dsp:cNvPr id="0" name=""/>
        <dsp:cNvSpPr/>
      </dsp:nvSpPr>
      <dsp:spPr>
        <a:xfrm>
          <a:off x="5497805" y="1384580"/>
          <a:ext cx="1352335" cy="636086"/>
        </a:xfrm>
        <a:custGeom>
          <a:avLst/>
          <a:gdLst/>
          <a:ahLst/>
          <a:cxnLst/>
          <a:rect l="0" t="0" r="0" b="0"/>
          <a:pathLst>
            <a:path>
              <a:moveTo>
                <a:pt x="0" y="0"/>
              </a:moveTo>
              <a:lnTo>
                <a:pt x="0" y="318043"/>
              </a:lnTo>
              <a:lnTo>
                <a:pt x="1352335" y="318043"/>
              </a:lnTo>
              <a:lnTo>
                <a:pt x="1352335" y="63608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EFDC6E-FD55-4C92-BEAA-5BA31C138462}">
      <dsp:nvSpPr>
        <dsp:cNvPr id="0" name=""/>
        <dsp:cNvSpPr/>
      </dsp:nvSpPr>
      <dsp:spPr>
        <a:xfrm>
          <a:off x="5635467" y="2020667"/>
          <a:ext cx="2429347" cy="113128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latin typeface="+mn-lt"/>
            </a:rPr>
            <a:t>CEMEX news article</a:t>
          </a:r>
        </a:p>
        <a:p>
          <a:pPr lvl="0" algn="ctr" defTabSz="488950">
            <a:lnSpc>
              <a:spcPct val="90000"/>
            </a:lnSpc>
            <a:spcBef>
              <a:spcPct val="0"/>
            </a:spcBef>
            <a:spcAft>
              <a:spcPct val="35000"/>
            </a:spcAft>
          </a:pPr>
          <a:r>
            <a:rPr lang="en-GB" sz="1100" kern="1200" dirty="0" smtClean="0">
              <a:latin typeface="+mn-lt"/>
            </a:rPr>
            <a:t>Email pack to business teams</a:t>
          </a:r>
        </a:p>
        <a:p>
          <a:pPr lvl="0" algn="ctr" defTabSz="488950">
            <a:lnSpc>
              <a:spcPct val="90000"/>
            </a:lnSpc>
            <a:spcBef>
              <a:spcPct val="0"/>
            </a:spcBef>
            <a:spcAft>
              <a:spcPct val="35000"/>
            </a:spcAft>
          </a:pPr>
          <a:r>
            <a:rPr lang="en-GB" sz="1100" kern="1200" dirty="0" smtClean="0">
              <a:latin typeface="+mn-lt"/>
            </a:rPr>
            <a:t>Item in weekly safety report</a:t>
          </a:r>
        </a:p>
        <a:p>
          <a:pPr lvl="0" algn="ctr" defTabSz="488950">
            <a:lnSpc>
              <a:spcPct val="90000"/>
            </a:lnSpc>
            <a:spcBef>
              <a:spcPct val="0"/>
            </a:spcBef>
            <a:spcAft>
              <a:spcPct val="35000"/>
            </a:spcAft>
          </a:pPr>
          <a:r>
            <a:rPr lang="en-GB" sz="1100" kern="1200" dirty="0" smtClean="0">
              <a:latin typeface="+mn-lt"/>
            </a:rPr>
            <a:t>Teams Briefed</a:t>
          </a:r>
          <a:endParaRPr lang="en-GB" sz="1100" kern="1200" dirty="0">
            <a:latin typeface="+mn-lt"/>
          </a:endParaRPr>
        </a:p>
      </dsp:txBody>
      <dsp:txXfrm>
        <a:off x="5668601" y="2053801"/>
        <a:ext cx="2363079" cy="1065018"/>
      </dsp:txXfrm>
    </dsp:sp>
    <dsp:sp modelId="{A20C0930-A2CA-4CC0-A63B-71BA8F6AE2BB}">
      <dsp:nvSpPr>
        <dsp:cNvPr id="0" name=""/>
        <dsp:cNvSpPr/>
      </dsp:nvSpPr>
      <dsp:spPr>
        <a:xfrm>
          <a:off x="6803235" y="3151953"/>
          <a:ext cx="91440" cy="963462"/>
        </a:xfrm>
        <a:custGeom>
          <a:avLst/>
          <a:gdLst/>
          <a:ahLst/>
          <a:cxnLst/>
          <a:rect l="0" t="0" r="0" b="0"/>
          <a:pathLst>
            <a:path>
              <a:moveTo>
                <a:pt x="46905" y="0"/>
              </a:moveTo>
              <a:lnTo>
                <a:pt x="46905" y="481731"/>
              </a:lnTo>
              <a:lnTo>
                <a:pt x="45720" y="481731"/>
              </a:lnTo>
              <a:lnTo>
                <a:pt x="45720" y="963462"/>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A084D0-E7EE-4396-AE44-2B1A5009C209}">
      <dsp:nvSpPr>
        <dsp:cNvPr id="0" name=""/>
        <dsp:cNvSpPr/>
      </dsp:nvSpPr>
      <dsp:spPr>
        <a:xfrm>
          <a:off x="6145905" y="4115416"/>
          <a:ext cx="1406100" cy="75272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latin typeface="+mn-lt"/>
            </a:rPr>
            <a:t>Email reminder</a:t>
          </a:r>
        </a:p>
        <a:p>
          <a:pPr lvl="0" algn="ctr" defTabSz="488950">
            <a:lnSpc>
              <a:spcPct val="90000"/>
            </a:lnSpc>
            <a:spcBef>
              <a:spcPct val="0"/>
            </a:spcBef>
            <a:spcAft>
              <a:spcPct val="35000"/>
            </a:spcAft>
          </a:pPr>
          <a:r>
            <a:rPr lang="en-GB" sz="1100" kern="1200" dirty="0" smtClean="0">
              <a:latin typeface="+mn-lt"/>
            </a:rPr>
            <a:t>Twitter</a:t>
          </a:r>
        </a:p>
        <a:p>
          <a:pPr lvl="0" algn="ctr" defTabSz="488950">
            <a:lnSpc>
              <a:spcPct val="90000"/>
            </a:lnSpc>
            <a:spcBef>
              <a:spcPct val="0"/>
            </a:spcBef>
            <a:spcAft>
              <a:spcPct val="35000"/>
            </a:spcAft>
          </a:pPr>
          <a:endParaRPr lang="en-GB" sz="1000" kern="1200" dirty="0">
            <a:latin typeface="+mn-lt"/>
          </a:endParaRPr>
        </a:p>
      </dsp:txBody>
      <dsp:txXfrm>
        <a:off x="6167951" y="4137462"/>
        <a:ext cx="1362008" cy="708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22B2C-7978-45C0-BEFD-FC86586A4D2A}">
      <dsp:nvSpPr>
        <dsp:cNvPr id="0" name=""/>
        <dsp:cNvSpPr/>
      </dsp:nvSpPr>
      <dsp:spPr>
        <a:xfrm>
          <a:off x="1796" y="0"/>
          <a:ext cx="1882949"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a:t>Poster</a:t>
          </a:r>
        </a:p>
      </dsp:txBody>
      <dsp:txXfrm>
        <a:off x="1796" y="1625600"/>
        <a:ext cx="1882949" cy="1625600"/>
      </dsp:txXfrm>
    </dsp:sp>
    <dsp:sp modelId="{5F3810F5-AB73-40B5-A212-C044F8861B24}">
      <dsp:nvSpPr>
        <dsp:cNvPr id="0" name=""/>
        <dsp:cNvSpPr/>
      </dsp:nvSpPr>
      <dsp:spPr>
        <a:xfrm>
          <a:off x="266615" y="243840"/>
          <a:ext cx="1353312" cy="135331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4000" r="-5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5AFAB-2231-4852-A86F-D2E8E65FD08A}">
      <dsp:nvSpPr>
        <dsp:cNvPr id="0" name=""/>
        <dsp:cNvSpPr/>
      </dsp:nvSpPr>
      <dsp:spPr>
        <a:xfrm>
          <a:off x="1943117" y="0"/>
          <a:ext cx="1882949"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a:t>Give Away</a:t>
          </a:r>
        </a:p>
        <a:p>
          <a:pPr lvl="0" algn="ctr" defTabSz="800100">
            <a:lnSpc>
              <a:spcPct val="90000"/>
            </a:lnSpc>
            <a:spcBef>
              <a:spcPct val="0"/>
            </a:spcBef>
            <a:spcAft>
              <a:spcPct val="35000"/>
            </a:spcAft>
          </a:pPr>
          <a:r>
            <a:rPr lang="en-GB" sz="1800" b="1" kern="1200" dirty="0" smtClean="0"/>
            <a:t>Phone Screen Cleaners</a:t>
          </a:r>
          <a:endParaRPr lang="en-GB" sz="1800" b="1" kern="1200" dirty="0"/>
        </a:p>
      </dsp:txBody>
      <dsp:txXfrm>
        <a:off x="1943117" y="1625600"/>
        <a:ext cx="1882949" cy="1625600"/>
      </dsp:txXfrm>
    </dsp:sp>
    <dsp:sp modelId="{CBC7766C-3E76-48EE-B7B8-74A9F36B6EE3}">
      <dsp:nvSpPr>
        <dsp:cNvPr id="0" name=""/>
        <dsp:cNvSpPr/>
      </dsp:nvSpPr>
      <dsp:spPr>
        <a:xfrm>
          <a:off x="2206053" y="243840"/>
          <a:ext cx="1353312" cy="13533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2B713-5E0C-40F6-BB3C-F74F43DBCF3D}">
      <dsp:nvSpPr>
        <dsp:cNvPr id="0" name=""/>
        <dsp:cNvSpPr/>
      </dsp:nvSpPr>
      <dsp:spPr>
        <a:xfrm>
          <a:off x="3880672" y="0"/>
          <a:ext cx="1882949"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a:t>Slide </a:t>
          </a:r>
          <a:r>
            <a:rPr lang="en-GB" sz="1800" b="1" kern="1200" dirty="0" smtClean="0"/>
            <a:t>Pack</a:t>
          </a:r>
        </a:p>
        <a:p>
          <a:pPr lvl="0" algn="ctr" defTabSz="800100">
            <a:lnSpc>
              <a:spcPct val="90000"/>
            </a:lnSpc>
            <a:spcBef>
              <a:spcPct val="0"/>
            </a:spcBef>
            <a:spcAft>
              <a:spcPct val="35000"/>
            </a:spcAft>
          </a:pPr>
          <a:r>
            <a:rPr lang="en-GB" sz="1800" b="1" kern="1200" dirty="0" smtClean="0"/>
            <a:t>Phone Policy</a:t>
          </a:r>
          <a:endParaRPr lang="en-GB" sz="1800" b="1" kern="1200" dirty="0"/>
        </a:p>
      </dsp:txBody>
      <dsp:txXfrm>
        <a:off x="3880672" y="1625600"/>
        <a:ext cx="1882949" cy="1625600"/>
      </dsp:txXfrm>
    </dsp:sp>
    <dsp:sp modelId="{C91BC016-FC0A-4A82-84A7-E1E01D0EEC72}">
      <dsp:nvSpPr>
        <dsp:cNvPr id="0" name=""/>
        <dsp:cNvSpPr/>
      </dsp:nvSpPr>
      <dsp:spPr>
        <a:xfrm>
          <a:off x="4145490" y="243840"/>
          <a:ext cx="1353312" cy="13533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4C62A-28CE-464C-8F8D-A90D1C9DEAE8}">
      <dsp:nvSpPr>
        <dsp:cNvPr id="0" name=""/>
        <dsp:cNvSpPr/>
      </dsp:nvSpPr>
      <dsp:spPr>
        <a:xfrm>
          <a:off x="5820110" y="0"/>
          <a:ext cx="1882949" cy="4064000"/>
        </a:xfrm>
        <a:prstGeom prst="roundRect">
          <a:avLst>
            <a:gd name="adj" fmla="val 10000"/>
          </a:avLst>
        </a:prstGeom>
        <a:solidFill>
          <a:schemeClr val="accent1"/>
        </a:solidFill>
        <a:ln w="25400" cap="flat" cmpd="sng" algn="ctr">
          <a:solidFill>
            <a:schemeClr val="tx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a:t>Supporting Film</a:t>
          </a:r>
        </a:p>
      </dsp:txBody>
      <dsp:txXfrm>
        <a:off x="5820110" y="1625600"/>
        <a:ext cx="1882949" cy="1625600"/>
      </dsp:txXfrm>
    </dsp:sp>
    <dsp:sp modelId="{08226C3F-5DB6-4C2A-84CD-C06DF195E00F}">
      <dsp:nvSpPr>
        <dsp:cNvPr id="0" name=""/>
        <dsp:cNvSpPr/>
      </dsp:nvSpPr>
      <dsp:spPr>
        <a:xfrm>
          <a:off x="6084928" y="243840"/>
          <a:ext cx="1353312" cy="135331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F060DB-AF6E-4048-8B3D-DBE97F172285}">
      <dsp:nvSpPr>
        <dsp:cNvPr id="0" name=""/>
        <dsp:cNvSpPr/>
      </dsp:nvSpPr>
      <dsp:spPr>
        <a:xfrm>
          <a:off x="154090" y="3168352"/>
          <a:ext cx="7396674" cy="775295"/>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8" cy="496490"/>
          </a:xfrm>
          <a:prstGeom prst="rect">
            <a:avLst/>
          </a:prstGeom>
        </p:spPr>
        <p:txBody>
          <a:bodyPr vert="horz" lIns="91275" tIns="45638" rIns="91275" bIns="45638" rtlCol="0"/>
          <a:lstStyle>
            <a:lvl1pPr algn="l">
              <a:defRPr sz="1200"/>
            </a:lvl1pPr>
          </a:lstStyle>
          <a:p>
            <a:endParaRPr lang="en-GB" dirty="0"/>
          </a:p>
        </p:txBody>
      </p:sp>
      <p:sp>
        <p:nvSpPr>
          <p:cNvPr id="3" name="Date Placeholder 2"/>
          <p:cNvSpPr>
            <a:spLocks noGrp="1"/>
          </p:cNvSpPr>
          <p:nvPr>
            <p:ph type="dt" idx="1"/>
          </p:nvPr>
        </p:nvSpPr>
        <p:spPr>
          <a:xfrm>
            <a:off x="3851343" y="0"/>
            <a:ext cx="2946348" cy="496490"/>
          </a:xfrm>
          <a:prstGeom prst="rect">
            <a:avLst/>
          </a:prstGeom>
        </p:spPr>
        <p:txBody>
          <a:bodyPr vert="horz" lIns="91275" tIns="45638" rIns="91275" bIns="45638" rtlCol="0"/>
          <a:lstStyle>
            <a:lvl1pPr algn="r">
              <a:defRPr sz="1200"/>
            </a:lvl1pPr>
          </a:lstStyle>
          <a:p>
            <a:fld id="{80403856-2F62-499E-872A-17BABD1688FE}" type="datetimeFigureOut">
              <a:rPr lang="en-GB" smtClean="0"/>
              <a:pPr/>
              <a:t>14/11/2017</a:t>
            </a:fld>
            <a:endParaRPr lang="en-GB" dirty="0"/>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275" tIns="45638" rIns="91275" bIns="45638" rtlCol="0" anchor="ctr"/>
          <a:lstStyle/>
          <a:p>
            <a:endParaRPr lang="en-GB" dirty="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275" tIns="45638" rIns="91275" bIns="456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8" cy="496490"/>
          </a:xfrm>
          <a:prstGeom prst="rect">
            <a:avLst/>
          </a:prstGeom>
        </p:spPr>
        <p:txBody>
          <a:bodyPr vert="horz" lIns="91275" tIns="45638" rIns="91275" bIns="4563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343" y="9431600"/>
            <a:ext cx="2946348" cy="496490"/>
          </a:xfrm>
          <a:prstGeom prst="rect">
            <a:avLst/>
          </a:prstGeom>
        </p:spPr>
        <p:txBody>
          <a:bodyPr vert="horz" lIns="91275" tIns="45638" rIns="91275" bIns="45638" rtlCol="0" anchor="b"/>
          <a:lstStyle>
            <a:lvl1pPr algn="r">
              <a:defRPr sz="1200"/>
            </a:lvl1pPr>
          </a:lstStyle>
          <a:p>
            <a:fld id="{5D169677-3944-42A6-83A4-A8598508B9A2}" type="slidenum">
              <a:rPr lang="en-GB" smtClean="0"/>
              <a:pPr/>
              <a:t>‹#›</a:t>
            </a:fld>
            <a:endParaRPr lang="en-GB" dirty="0"/>
          </a:p>
        </p:txBody>
      </p:sp>
    </p:spTree>
    <p:extLst>
      <p:ext uri="{BB962C8B-B14F-4D97-AF65-F5344CB8AC3E}">
        <p14:creationId xmlns:p14="http://schemas.microsoft.com/office/powerpoint/2010/main" val="88702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169677-3944-42A6-83A4-A8598508B9A2}" type="slidenum">
              <a:rPr lang="en-GB" smtClean="0"/>
              <a:pPr/>
              <a:t>1</a:t>
            </a:fld>
            <a:endParaRPr lang="en-GB" dirty="0"/>
          </a:p>
        </p:txBody>
      </p:sp>
    </p:spTree>
    <p:extLst>
      <p:ext uri="{BB962C8B-B14F-4D97-AF65-F5344CB8AC3E}">
        <p14:creationId xmlns:p14="http://schemas.microsoft.com/office/powerpoint/2010/main" val="143673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169677-3944-42A6-83A4-A8598508B9A2}" type="slidenum">
              <a:rPr lang="en-GB" smtClean="0"/>
              <a:pPr/>
              <a:t>21</a:t>
            </a:fld>
            <a:endParaRPr lang="en-GB" dirty="0"/>
          </a:p>
        </p:txBody>
      </p:sp>
    </p:spTree>
    <p:extLst>
      <p:ext uri="{BB962C8B-B14F-4D97-AF65-F5344CB8AC3E}">
        <p14:creationId xmlns:p14="http://schemas.microsoft.com/office/powerpoint/2010/main" val="401312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44396" name="Rectangle 12"/>
          <p:cNvSpPr>
            <a:spLocks noGrp="1" noChangeArrowheads="1"/>
          </p:cNvSpPr>
          <p:nvPr>
            <p:ph type="ctrTitle"/>
          </p:nvPr>
        </p:nvSpPr>
        <p:spPr>
          <a:xfrm>
            <a:off x="685800" y="2130432"/>
            <a:ext cx="7772400" cy="1470025"/>
          </a:xfrm>
        </p:spPr>
        <p:txBody>
          <a:bodyPr/>
          <a:lstStyle>
            <a:lvl1pPr>
              <a:defRPr smtClean="0">
                <a:latin typeface="Tahoma" charset="0"/>
              </a:defRPr>
            </a:lvl1pPr>
          </a:lstStyle>
          <a:p>
            <a:r>
              <a:rPr lang="en-US"/>
              <a:t>Click to edit Master title style</a:t>
            </a:r>
          </a:p>
        </p:txBody>
      </p:sp>
      <p:sp>
        <p:nvSpPr>
          <p:cNvPr id="144397" name="Rectangle 13"/>
          <p:cNvSpPr>
            <a:spLocks noGrp="1" noChangeArrowheads="1"/>
          </p:cNvSpPr>
          <p:nvPr>
            <p:ph type="subTitle" idx="1"/>
          </p:nvPr>
        </p:nvSpPr>
        <p:spPr>
          <a:xfrm>
            <a:off x="1371600" y="3886200"/>
            <a:ext cx="6400800" cy="1752600"/>
          </a:xfrm>
          <a:prstGeom prst="rect">
            <a:avLst/>
          </a:prstGeom>
        </p:spPr>
        <p:txBody>
          <a:bodyPr/>
          <a:lstStyle>
            <a:lvl1pPr marL="0" indent="0" algn="ctr">
              <a:buFont typeface="Wingdings" pitchFamily="2" charset="2"/>
              <a:buNone/>
              <a:defRPr smtClean="0"/>
            </a:lvl1pPr>
          </a:lstStyle>
          <a:p>
            <a:r>
              <a:rPr lang="en-US"/>
              <a:t>Click to edit Master subtitle style</a:t>
            </a:r>
          </a:p>
        </p:txBody>
      </p:sp>
      <p:sp>
        <p:nvSpPr>
          <p:cNvPr id="5" name="Rectangle 1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fld id="{315F0F25-3787-4D5C-B731-AD138F571CCE}" type="datetimeFigureOut">
              <a:rPr lang="en-US"/>
              <a:pPr>
                <a:defRPr/>
              </a:pPr>
              <a:t>11/14/2017</a:t>
            </a:fld>
            <a:endParaRPr lang="en-US" dirty="0"/>
          </a:p>
        </p:txBody>
      </p:sp>
      <p:sp>
        <p:nvSpPr>
          <p:cNvPr id="6" name="Rectangle 1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GB" dirty="0"/>
          </a:p>
        </p:txBody>
      </p:sp>
      <p:sp>
        <p:nvSpPr>
          <p:cNvPr id="7" name="Rectangle 1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D614B6F-7D56-4671-81BE-D2E8CC30D0F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fld id="{D643A28D-258F-4150-87E1-95101C56FD59}" type="datetimeFigureOut">
              <a:rPr lang="en-US"/>
              <a:pPr>
                <a:defRPr/>
              </a:pPr>
              <a:t>11/14/2017</a:t>
            </a:fld>
            <a:endParaRPr lang="en-US" dirty="0"/>
          </a:p>
        </p:txBody>
      </p:sp>
      <p:sp>
        <p:nvSpPr>
          <p:cNvPr id="3" name="Rectangle 1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16"/>
          <p:cNvSpPr>
            <a:spLocks noGrp="1" noChangeArrowheads="1"/>
          </p:cNvSpPr>
          <p:nvPr>
            <p:ph type="sldNum" sz="quarter" idx="12"/>
          </p:nvPr>
        </p:nvSpPr>
        <p:spPr>
          <a:ln/>
        </p:spPr>
        <p:txBody>
          <a:bodyPr/>
          <a:lstStyle>
            <a:lvl1pPr>
              <a:defRPr/>
            </a:lvl1pPr>
          </a:lstStyle>
          <a:p>
            <a:pPr>
              <a:defRPr/>
            </a:pPr>
            <a:fld id="{C59E2BA8-BCB2-4F15-B687-BB5065BC9080}" type="slidenum">
              <a:rPr lang="en-US"/>
              <a:pPr>
                <a:defRPr/>
              </a:pPr>
              <a:t>‹#›</a:t>
            </a:fld>
            <a:endParaRPr lang="en-US" dirty="0"/>
          </a:p>
        </p:txBody>
      </p:sp>
    </p:spTree>
    <p:extLst>
      <p:ext uri="{BB962C8B-B14F-4D97-AF65-F5344CB8AC3E}">
        <p14:creationId xmlns:p14="http://schemas.microsoft.com/office/powerpoint/2010/main" val="342068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fld id="{353B1D9A-FA1F-49F9-B5E6-FC05C6E3EAD0}" type="datetimeFigureOut">
              <a:rPr lang="en-US"/>
              <a:pPr>
                <a:defRPr/>
              </a:pPr>
              <a:t>11/14/2017</a:t>
            </a:fld>
            <a:endParaRPr lang="en-US" dirty="0"/>
          </a:p>
        </p:txBody>
      </p:sp>
      <p:sp>
        <p:nvSpPr>
          <p:cNvPr id="3" name="Rectangle 1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16"/>
          <p:cNvSpPr>
            <a:spLocks noGrp="1" noChangeArrowheads="1"/>
          </p:cNvSpPr>
          <p:nvPr>
            <p:ph type="sldNum" sz="quarter" idx="12"/>
          </p:nvPr>
        </p:nvSpPr>
        <p:spPr>
          <a:ln/>
        </p:spPr>
        <p:txBody>
          <a:bodyPr/>
          <a:lstStyle>
            <a:lvl1pPr>
              <a:defRPr/>
            </a:lvl1pPr>
          </a:lstStyle>
          <a:p>
            <a:pPr>
              <a:defRPr/>
            </a:pPr>
            <a:fld id="{3CC06FA5-2AB8-40C4-A877-A191C50FC38B}" type="slidenum">
              <a:rPr lang="en-US"/>
              <a:pPr>
                <a:defRPr/>
              </a:pPr>
              <a:t>‹#›</a:t>
            </a:fld>
            <a:endParaRPr lang="en-US" dirty="0"/>
          </a:p>
        </p:txBody>
      </p:sp>
    </p:spTree>
    <p:extLst>
      <p:ext uri="{BB962C8B-B14F-4D97-AF65-F5344CB8AC3E}">
        <p14:creationId xmlns:p14="http://schemas.microsoft.com/office/powerpoint/2010/main" val="2136856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4"/>
            <a:ext cx="6400800" cy="765175"/>
          </a:xfrm>
        </p:spPr>
        <p:txBody>
          <a:bodyPr/>
          <a:lstStyle/>
          <a:p>
            <a:r>
              <a:rPr lang="en-US"/>
              <a:t>Click to edit Master title style</a:t>
            </a:r>
          </a:p>
        </p:txBody>
      </p:sp>
      <p:sp>
        <p:nvSpPr>
          <p:cNvPr id="3" name="Content Placeholder 2"/>
          <p:cNvSpPr>
            <a:spLocks noGrp="1"/>
          </p:cNvSpPr>
          <p:nvPr>
            <p:ph idx="1"/>
          </p:nvPr>
        </p:nvSpPr>
        <p:spPr>
          <a:xfrm>
            <a:off x="457200" y="1196977"/>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a:ln/>
        </p:spPr>
        <p:txBody>
          <a:bodyPr/>
          <a:lstStyle>
            <a:lvl1pPr>
              <a:defRPr/>
            </a:lvl1pPr>
          </a:lstStyle>
          <a:p>
            <a:pPr>
              <a:defRPr/>
            </a:pPr>
            <a:fld id="{373499D7-0071-4322-AC31-DF52785F1310}" type="datetimeFigureOut">
              <a:rPr lang="en-US"/>
              <a:pPr>
                <a:defRPr/>
              </a:pPr>
              <a:t>11/14/2017</a:t>
            </a:fld>
            <a:endParaRPr lang="en-US" dirty="0"/>
          </a:p>
        </p:txBody>
      </p:sp>
      <p:sp>
        <p:nvSpPr>
          <p:cNvPr id="5" name="Rectangle 1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16"/>
          <p:cNvSpPr>
            <a:spLocks noGrp="1" noChangeArrowheads="1"/>
          </p:cNvSpPr>
          <p:nvPr>
            <p:ph type="sldNum" sz="quarter" idx="12"/>
          </p:nvPr>
        </p:nvSpPr>
        <p:spPr>
          <a:ln/>
        </p:spPr>
        <p:txBody>
          <a:bodyPr/>
          <a:lstStyle>
            <a:lvl1pPr>
              <a:defRPr/>
            </a:lvl1pPr>
          </a:lstStyle>
          <a:p>
            <a:pPr>
              <a:defRPr/>
            </a:pPr>
            <a:fld id="{5239BBE5-A5FB-4F6C-B5EF-80F621FDD90E}" type="slidenum">
              <a:rPr lang="en-US"/>
              <a:pPr>
                <a:defRPr/>
              </a:pPr>
              <a:t>‹#›</a:t>
            </a:fld>
            <a:endParaRPr lang="en-US" dirty="0"/>
          </a:p>
        </p:txBody>
      </p:sp>
    </p:spTree>
    <p:extLst>
      <p:ext uri="{BB962C8B-B14F-4D97-AF65-F5344CB8AC3E}">
        <p14:creationId xmlns:p14="http://schemas.microsoft.com/office/powerpoint/2010/main" val="1999201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4"/>
            <a:ext cx="6400800" cy="765175"/>
          </a:xfrm>
        </p:spPr>
        <p:txBody>
          <a:bodyPr/>
          <a:lstStyle/>
          <a:p>
            <a:r>
              <a:rPr lang="en-US"/>
              <a:t>Click to edit Master title style</a:t>
            </a:r>
          </a:p>
        </p:txBody>
      </p:sp>
      <p:sp>
        <p:nvSpPr>
          <p:cNvPr id="3" name="Rectangle 14"/>
          <p:cNvSpPr>
            <a:spLocks noGrp="1" noChangeArrowheads="1"/>
          </p:cNvSpPr>
          <p:nvPr>
            <p:ph type="dt" sz="half" idx="10"/>
          </p:nvPr>
        </p:nvSpPr>
        <p:spPr>
          <a:ln/>
        </p:spPr>
        <p:txBody>
          <a:bodyPr/>
          <a:lstStyle>
            <a:lvl1pPr>
              <a:defRPr/>
            </a:lvl1pPr>
          </a:lstStyle>
          <a:p>
            <a:pPr>
              <a:defRPr/>
            </a:pPr>
            <a:fld id="{0F516880-8C07-4806-A15F-8B353485F151}" type="datetimeFigureOut">
              <a:rPr lang="en-US"/>
              <a:pPr>
                <a:defRPr/>
              </a:pPr>
              <a:t>11/14/2017</a:t>
            </a:fld>
            <a:endParaRPr lang="en-US" dirty="0"/>
          </a:p>
        </p:txBody>
      </p:sp>
      <p:sp>
        <p:nvSpPr>
          <p:cNvPr id="4" name="Rectangle 1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16"/>
          <p:cNvSpPr>
            <a:spLocks noGrp="1" noChangeArrowheads="1"/>
          </p:cNvSpPr>
          <p:nvPr>
            <p:ph type="sldNum" sz="quarter" idx="12"/>
          </p:nvPr>
        </p:nvSpPr>
        <p:spPr>
          <a:ln/>
        </p:spPr>
        <p:txBody>
          <a:bodyPr/>
          <a:lstStyle>
            <a:lvl1pPr>
              <a:defRPr/>
            </a:lvl1pPr>
          </a:lstStyle>
          <a:p>
            <a:pPr>
              <a:defRPr/>
            </a:pPr>
            <a:fld id="{E7A93183-5C5E-4A6E-9407-02FDAC100B14}" type="slidenum">
              <a:rPr lang="en-US"/>
              <a:pPr>
                <a:defRPr/>
              </a:pPr>
              <a:t>‹#›</a:t>
            </a:fld>
            <a:endParaRPr lang="en-US" dirty="0"/>
          </a:p>
        </p:txBody>
      </p:sp>
    </p:spTree>
    <p:extLst>
      <p:ext uri="{BB962C8B-B14F-4D97-AF65-F5344CB8AC3E}">
        <p14:creationId xmlns:p14="http://schemas.microsoft.com/office/powerpoint/2010/main" val="302846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fld id="{B49B4289-A5EA-4382-B704-7006113ECA9C}" type="datetimeFigureOut">
              <a:rPr lang="en-US"/>
              <a:pPr>
                <a:defRPr/>
              </a:pPr>
              <a:t>11/14/2017</a:t>
            </a:fld>
            <a:endParaRPr lang="en-US" dirty="0"/>
          </a:p>
        </p:txBody>
      </p:sp>
      <p:sp>
        <p:nvSpPr>
          <p:cNvPr id="3" name="Rectangle 1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16"/>
          <p:cNvSpPr>
            <a:spLocks noGrp="1" noChangeArrowheads="1"/>
          </p:cNvSpPr>
          <p:nvPr>
            <p:ph type="sldNum" sz="quarter" idx="12"/>
          </p:nvPr>
        </p:nvSpPr>
        <p:spPr>
          <a:ln/>
        </p:spPr>
        <p:txBody>
          <a:bodyPr/>
          <a:lstStyle>
            <a:lvl1pPr>
              <a:defRPr/>
            </a:lvl1pPr>
          </a:lstStyle>
          <a:p>
            <a:pPr>
              <a:defRPr/>
            </a:pPr>
            <a:fld id="{6A4FA93A-833F-4579-B590-66B535DDA454}" type="slidenum">
              <a:rPr lang="en-US"/>
              <a:pPr>
                <a:defRPr/>
              </a:pPr>
              <a:t>‹#›</a:t>
            </a:fld>
            <a:endParaRPr lang="en-US" dirty="0"/>
          </a:p>
        </p:txBody>
      </p:sp>
    </p:spTree>
    <p:extLst>
      <p:ext uri="{BB962C8B-B14F-4D97-AF65-F5344CB8AC3E}">
        <p14:creationId xmlns:p14="http://schemas.microsoft.com/office/powerpoint/2010/main" val="258328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
        <p:nvSpPr>
          <p:cNvPr id="7" name="Title 1"/>
          <p:cNvSpPr txBox="1">
            <a:spLocks/>
          </p:cNvSpPr>
          <p:nvPr userDrawn="1"/>
        </p:nvSpPr>
        <p:spPr>
          <a:xfrm>
            <a:off x="2358190" y="214290"/>
            <a:ext cx="6678306" cy="432048"/>
          </a:xfrm>
          <a:prstGeom prst="rect">
            <a:avLst/>
          </a:prstGeom>
        </p:spPr>
        <p:txBody>
          <a:bodyPr>
            <a:normAutofit fontScale="97500" lnSpcReduction="10000"/>
          </a:bodyPr>
          <a:lstStyle/>
          <a:p>
            <a:pPr>
              <a:spcBef>
                <a:spcPct val="0"/>
              </a:spcBef>
              <a:defRPr/>
            </a:pPr>
            <a:endParaRPr lang="en-GB" sz="2400" b="1" dirty="0">
              <a:solidFill>
                <a:srgbClr val="1F497D">
                  <a:lumMod val="75000"/>
                </a:srgbClr>
              </a:solidFill>
            </a:endParaRPr>
          </a:p>
        </p:txBody>
      </p:sp>
      <p:sp>
        <p:nvSpPr>
          <p:cNvPr id="4" name="Title 1"/>
          <p:cNvSpPr>
            <a:spLocks noGrp="1"/>
          </p:cNvSpPr>
          <p:nvPr>
            <p:ph type="title" hasCustomPrompt="1"/>
          </p:nvPr>
        </p:nvSpPr>
        <p:spPr>
          <a:xfrm>
            <a:off x="312086" y="198438"/>
            <a:ext cx="6617368" cy="658794"/>
          </a:xfrm>
          <a:prstGeom prst="rect">
            <a:avLst/>
          </a:prstGeom>
          <a:noFill/>
        </p:spPr>
        <p:txBody>
          <a:bodyPr anchor="ctr">
            <a:noAutofit/>
          </a:bodyPr>
          <a:lstStyle>
            <a:lvl1pPr algn="l">
              <a:defRPr lang="en-GB" sz="2400" b="0" kern="1200" dirty="0">
                <a:solidFill>
                  <a:srgbClr val="EF3E42"/>
                </a:solidFill>
                <a:latin typeface="Arial Black" pitchFamily="34" charset="0"/>
                <a:ea typeface="+mj-ea"/>
                <a:cs typeface="+mj-cs"/>
              </a:defRPr>
            </a:lvl1pPr>
          </a:lstStyle>
          <a:p>
            <a:pPr marL="0" lvl="0" algn="l" defTabSz="457200" rtl="0" eaLnBrk="1" latinLnBrk="0" hangingPunct="1">
              <a:lnSpc>
                <a:spcPct val="90000"/>
              </a:lnSpc>
              <a:spcBef>
                <a:spcPct val="0"/>
              </a:spcBef>
              <a:defRPr/>
            </a:pPr>
            <a:r>
              <a:rPr lang="en-US" dirty="0"/>
              <a:t>CLICK TO EDIT MASTER TITLE STYLE</a:t>
            </a:r>
            <a:endParaRPr lang="en-GB" dirty="0"/>
          </a:p>
        </p:txBody>
      </p:sp>
      <p:sp>
        <p:nvSpPr>
          <p:cNvPr id="8" name="Text Placeholder 4"/>
          <p:cNvSpPr>
            <a:spLocks noGrp="1"/>
          </p:cNvSpPr>
          <p:nvPr userDrawn="1">
            <p:ph type="body" sz="quarter" idx="10"/>
          </p:nvPr>
        </p:nvSpPr>
        <p:spPr>
          <a:xfrm>
            <a:off x="714348" y="1214422"/>
            <a:ext cx="7643866" cy="3929090"/>
          </a:xfrm>
          <a:prstGeom prst="rect">
            <a:avLst/>
          </a:prstGeom>
        </p:spPr>
        <p:txBody>
          <a:bodyPr/>
          <a:lstStyle>
            <a:lvl1pPr>
              <a:buFont typeface="Arial" pitchFamily="34" charset="0"/>
              <a:buChar char="•"/>
              <a:defRPr sz="2800">
                <a:solidFill>
                  <a:schemeClr val="tx2">
                    <a:lumMod val="75000"/>
                  </a:schemeClr>
                </a:solidFill>
                <a:latin typeface="Helvetica" pitchFamily="50" charset="0"/>
              </a:defRPr>
            </a:lvl1pPr>
          </a:lstStyle>
          <a:p>
            <a:endParaRPr lang="en-GB" dirty="0"/>
          </a:p>
        </p:txBody>
      </p:sp>
    </p:spTree>
    <p:extLst>
      <p:ext uri="{BB962C8B-B14F-4D97-AF65-F5344CB8AC3E}">
        <p14:creationId xmlns:p14="http://schemas.microsoft.com/office/powerpoint/2010/main" val="1796682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11B31F-613E-4A82-9B12-53BD1BC9B926}" type="datetimeFigureOut">
              <a:rPr lang="en-GB">
                <a:solidFill>
                  <a:prstClr val="black">
                    <a:tint val="75000"/>
                  </a:prstClr>
                </a:solidFill>
              </a:rPr>
              <a:pPr/>
              <a:t>14/11/2017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6056D66-FB67-425F-B365-4A2F69F67AD0}"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6721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4"/>
            <a:ext cx="6400800" cy="765175"/>
          </a:xfrm>
        </p:spPr>
        <p:txBody>
          <a:bodyPr/>
          <a:lstStyle/>
          <a:p>
            <a:r>
              <a:rPr lang="en-US"/>
              <a:t>Click to edit Master title style</a:t>
            </a:r>
          </a:p>
        </p:txBody>
      </p:sp>
      <p:sp>
        <p:nvSpPr>
          <p:cNvPr id="3" name="Content Placeholder 2"/>
          <p:cNvSpPr>
            <a:spLocks noGrp="1"/>
          </p:cNvSpPr>
          <p:nvPr>
            <p:ph idx="1"/>
          </p:nvPr>
        </p:nvSpPr>
        <p:spPr>
          <a:xfrm>
            <a:off x="457200" y="1196977"/>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373499D7-0071-4322-AC31-DF52785F1310}" type="datetimeFigureOut">
              <a:rPr lang="en-US"/>
              <a:pPr>
                <a:defRPr/>
              </a:pPr>
              <a:t>11/14/2017</a:t>
            </a:fld>
            <a:endParaRPr lang="en-US" dirty="0"/>
          </a:p>
        </p:txBody>
      </p:sp>
      <p:sp>
        <p:nvSpPr>
          <p:cNvPr id="5" name="Rectangle 1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p>
        </p:txBody>
      </p:sp>
      <p:sp>
        <p:nvSpPr>
          <p:cNvPr id="6" name="Rectangle 1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239BBE5-A5FB-4F6C-B5EF-80F621FDD90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4"/>
            <a:ext cx="6400800" cy="765175"/>
          </a:xfrm>
        </p:spPr>
        <p:txBody>
          <a:bodyPr/>
          <a:lstStyle/>
          <a:p>
            <a:r>
              <a:rPr lang="en-US"/>
              <a:t>Click to edit Master title style</a:t>
            </a:r>
          </a:p>
        </p:txBody>
      </p:sp>
      <p:sp>
        <p:nvSpPr>
          <p:cNvPr id="3" name="Rectangle 1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0F516880-8C07-4806-A15F-8B353485F151}" type="datetimeFigureOut">
              <a:rPr lang="en-US"/>
              <a:pPr>
                <a:defRPr/>
              </a:pPr>
              <a:t>11/14/2017</a:t>
            </a:fld>
            <a:endParaRPr lang="en-US" dirty="0"/>
          </a:p>
        </p:txBody>
      </p:sp>
      <p:sp>
        <p:nvSpPr>
          <p:cNvPr id="4" name="Rectangle 1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p>
        </p:txBody>
      </p:sp>
      <p:sp>
        <p:nvSpPr>
          <p:cNvPr id="5" name="Rectangle 1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7A93183-5C5E-4A6E-9407-02FDAC100B1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B49B4289-A5EA-4382-B704-7006113ECA9C}" type="datetimeFigureOut">
              <a:rPr lang="en-US"/>
              <a:pPr>
                <a:defRPr/>
              </a:pPr>
              <a:t>11/14/2017</a:t>
            </a:fld>
            <a:endParaRPr lang="en-US" dirty="0"/>
          </a:p>
        </p:txBody>
      </p:sp>
      <p:sp>
        <p:nvSpPr>
          <p:cNvPr id="3" name="Rectangle 1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p>
        </p:txBody>
      </p:sp>
      <p:sp>
        <p:nvSpPr>
          <p:cNvPr id="4" name="Rectangle 1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A4FA93A-833F-4579-B590-66B535DDA45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
        <p:nvSpPr>
          <p:cNvPr id="7" name="Title 1"/>
          <p:cNvSpPr txBox="1">
            <a:spLocks/>
          </p:cNvSpPr>
          <p:nvPr userDrawn="1"/>
        </p:nvSpPr>
        <p:spPr>
          <a:xfrm>
            <a:off x="2358190" y="214290"/>
            <a:ext cx="6678306" cy="432048"/>
          </a:xfrm>
          <a:prstGeom prst="rect">
            <a:avLst/>
          </a:prstGeom>
        </p:spPr>
        <p:txBody>
          <a:bodyPr>
            <a:normAutofit fontScale="97500" lnSpcReduction="10000"/>
          </a:bodyPr>
          <a:lstStyle/>
          <a:p>
            <a:pPr>
              <a:spcBef>
                <a:spcPct val="0"/>
              </a:spcBef>
              <a:defRPr/>
            </a:pPr>
            <a:endParaRPr lang="en-GB" sz="2400" b="1" dirty="0">
              <a:solidFill>
                <a:srgbClr val="1F497D">
                  <a:lumMod val="75000"/>
                </a:srgbClr>
              </a:solidFill>
            </a:endParaRPr>
          </a:p>
        </p:txBody>
      </p:sp>
      <p:sp>
        <p:nvSpPr>
          <p:cNvPr id="4" name="Title 1"/>
          <p:cNvSpPr>
            <a:spLocks noGrp="1"/>
          </p:cNvSpPr>
          <p:nvPr>
            <p:ph type="title" hasCustomPrompt="1"/>
          </p:nvPr>
        </p:nvSpPr>
        <p:spPr>
          <a:xfrm>
            <a:off x="312086" y="198438"/>
            <a:ext cx="6617368" cy="658794"/>
          </a:xfrm>
          <a:prstGeom prst="rect">
            <a:avLst/>
          </a:prstGeom>
          <a:noFill/>
        </p:spPr>
        <p:txBody>
          <a:bodyPr anchor="ctr">
            <a:noAutofit/>
          </a:bodyPr>
          <a:lstStyle>
            <a:lvl1pPr algn="l">
              <a:defRPr lang="en-GB" sz="2400" b="0" kern="1200" dirty="0">
                <a:solidFill>
                  <a:srgbClr val="EF3E42"/>
                </a:solidFill>
                <a:latin typeface="Arial Black" pitchFamily="34" charset="0"/>
                <a:ea typeface="+mj-ea"/>
                <a:cs typeface="+mj-cs"/>
              </a:defRPr>
            </a:lvl1pPr>
          </a:lstStyle>
          <a:p>
            <a:pPr marL="0" lvl="0" algn="l" defTabSz="457200" rtl="0" eaLnBrk="1" latinLnBrk="0" hangingPunct="1">
              <a:lnSpc>
                <a:spcPct val="90000"/>
              </a:lnSpc>
              <a:spcBef>
                <a:spcPct val="0"/>
              </a:spcBef>
              <a:defRPr/>
            </a:pPr>
            <a:r>
              <a:rPr lang="en-US" dirty="0"/>
              <a:t>CLICK TO EDIT MASTER TITLE STYLE</a:t>
            </a:r>
            <a:endParaRPr lang="en-GB" dirty="0"/>
          </a:p>
        </p:txBody>
      </p:sp>
      <p:sp>
        <p:nvSpPr>
          <p:cNvPr id="8" name="Text Placeholder 4"/>
          <p:cNvSpPr>
            <a:spLocks noGrp="1"/>
          </p:cNvSpPr>
          <p:nvPr userDrawn="1">
            <p:ph type="body" sz="quarter" idx="10"/>
          </p:nvPr>
        </p:nvSpPr>
        <p:spPr>
          <a:xfrm>
            <a:off x="714348" y="1214422"/>
            <a:ext cx="7643866" cy="3929090"/>
          </a:xfrm>
          <a:prstGeom prst="rect">
            <a:avLst/>
          </a:prstGeom>
        </p:spPr>
        <p:txBody>
          <a:bodyPr/>
          <a:lstStyle>
            <a:lvl1pPr>
              <a:buFont typeface="Arial" pitchFamily="34" charset="0"/>
              <a:buChar char="•"/>
              <a:defRPr sz="2800">
                <a:solidFill>
                  <a:schemeClr val="tx2">
                    <a:lumMod val="75000"/>
                  </a:schemeClr>
                </a:solidFill>
                <a:latin typeface="Helvetica" pitchFamily="50" charset="0"/>
              </a:defRPr>
            </a:lvl1pPr>
          </a:lstStyle>
          <a:p>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p>
            <a:fld id="{6811B31F-613E-4A82-9B12-53BD1BC9B926}" type="datetimeFigureOut">
              <a:rPr lang="en-GB">
                <a:solidFill>
                  <a:prstClr val="black">
                    <a:tint val="75000"/>
                  </a:prstClr>
                </a:solidFill>
              </a:rPr>
              <a:pPr/>
              <a:t>14/11/2017</a:t>
            </a:fld>
            <a:endParaRPr lang="en-GB" dirty="0">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p>
            <a:fld id="{76056D66-FB67-425F-B365-4A2F69F67AD0}" type="slidenum">
              <a:rPr lang="en-GB">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6" descr="04_PORTADA_02.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4396" name="Rectangle 12"/>
          <p:cNvSpPr>
            <a:spLocks noGrp="1" noChangeArrowheads="1"/>
          </p:cNvSpPr>
          <p:nvPr>
            <p:ph type="ctrTitle"/>
          </p:nvPr>
        </p:nvSpPr>
        <p:spPr>
          <a:xfrm>
            <a:off x="685800" y="2130432"/>
            <a:ext cx="7772400" cy="1470025"/>
          </a:xfrm>
        </p:spPr>
        <p:txBody>
          <a:bodyPr/>
          <a:lstStyle>
            <a:lvl1pPr>
              <a:defRPr smtClean="0">
                <a:latin typeface="Tahoma" charset="0"/>
              </a:defRPr>
            </a:lvl1pPr>
          </a:lstStyle>
          <a:p>
            <a:r>
              <a:rPr lang="en-US"/>
              <a:t>Click to edit Master title style</a:t>
            </a:r>
          </a:p>
        </p:txBody>
      </p:sp>
      <p:sp>
        <p:nvSpPr>
          <p:cNvPr id="14439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mtClean="0"/>
            </a:lvl1pPr>
          </a:lstStyle>
          <a:p>
            <a:r>
              <a:rPr lang="en-US"/>
              <a:t>Click to edit Master subtitle style</a:t>
            </a:r>
          </a:p>
        </p:txBody>
      </p:sp>
      <p:sp>
        <p:nvSpPr>
          <p:cNvPr id="5" name="Rectangle 14"/>
          <p:cNvSpPr>
            <a:spLocks noGrp="1" noChangeArrowheads="1"/>
          </p:cNvSpPr>
          <p:nvPr>
            <p:ph type="dt" sz="half" idx="10"/>
          </p:nvPr>
        </p:nvSpPr>
        <p:spPr/>
        <p:txBody>
          <a:bodyPr/>
          <a:lstStyle>
            <a:lvl1pPr>
              <a:defRPr/>
            </a:lvl1pPr>
          </a:lstStyle>
          <a:p>
            <a:pPr>
              <a:defRPr/>
            </a:pPr>
            <a:fld id="{315F0F25-3787-4D5C-B731-AD138F571CCE}" type="datetimeFigureOut">
              <a:rPr lang="en-US"/>
              <a:pPr>
                <a:defRPr/>
              </a:pPr>
              <a:t>11/14/2017</a:t>
            </a:fld>
            <a:endParaRPr lang="en-US" dirty="0"/>
          </a:p>
        </p:txBody>
      </p:sp>
      <p:sp>
        <p:nvSpPr>
          <p:cNvPr id="6" name="Rectangle 15"/>
          <p:cNvSpPr>
            <a:spLocks noGrp="1" noChangeArrowheads="1"/>
          </p:cNvSpPr>
          <p:nvPr>
            <p:ph type="ftr" sz="quarter" idx="11"/>
          </p:nvPr>
        </p:nvSpPr>
        <p:spPr/>
        <p:txBody>
          <a:bodyPr/>
          <a:lstStyle>
            <a:lvl1pPr>
              <a:defRPr/>
            </a:lvl1pPr>
          </a:lstStyle>
          <a:p>
            <a:pPr>
              <a:defRPr/>
            </a:pPr>
            <a:endParaRPr lang="en-GB" dirty="0"/>
          </a:p>
        </p:txBody>
      </p:sp>
      <p:sp>
        <p:nvSpPr>
          <p:cNvPr id="7" name="Rectangle 16"/>
          <p:cNvSpPr>
            <a:spLocks noGrp="1" noChangeArrowheads="1"/>
          </p:cNvSpPr>
          <p:nvPr>
            <p:ph type="sldNum" sz="quarter" idx="12"/>
          </p:nvPr>
        </p:nvSpPr>
        <p:spPr/>
        <p:txBody>
          <a:bodyPr/>
          <a:lstStyle>
            <a:lvl1pPr>
              <a:defRPr/>
            </a:lvl1pPr>
          </a:lstStyle>
          <a:p>
            <a:pPr>
              <a:defRPr/>
            </a:pPr>
            <a:fld id="{2D614B6F-7D56-4671-81BE-D2E8CC30D0FF}" type="slidenum">
              <a:rPr lang="en-US"/>
              <a:pPr>
                <a:defRPr/>
              </a:pPr>
              <a:t>‹#›</a:t>
            </a:fld>
            <a:endParaRPr lang="en-US" dirty="0"/>
          </a:p>
        </p:txBody>
      </p:sp>
    </p:spTree>
    <p:extLst>
      <p:ext uri="{BB962C8B-B14F-4D97-AF65-F5344CB8AC3E}">
        <p14:creationId xmlns:p14="http://schemas.microsoft.com/office/powerpoint/2010/main" val="1960202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wmf"/><Relationship Id="rId5" Type="http://schemas.openxmlformats.org/officeDocument/2006/relationships/slideLayout" Target="../slideLayouts/slideLayout13.xml"/><Relationship Id="rId10" Type="http://schemas.openxmlformats.org/officeDocument/2006/relationships/image" Target="../media/image4.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p:nvPr/>
        </p:nvSpPr>
        <p:spPr>
          <a:xfrm>
            <a:off x="0" y="857250"/>
            <a:ext cx="7020272" cy="514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pic>
        <p:nvPicPr>
          <p:cNvPr id="8198" name="Picture 3"/>
          <p:cNvPicPr>
            <a:picLocks noChangeAspect="1" noChangeArrowheads="1"/>
          </p:cNvPicPr>
          <p:nvPr/>
        </p:nvPicPr>
        <p:blipFill>
          <a:blip r:embed="rId10" cstate="print"/>
          <a:srcRect/>
          <a:stretch>
            <a:fillRect/>
          </a:stretch>
        </p:blipFill>
        <p:spPr bwMode="auto">
          <a:xfrm>
            <a:off x="7019925" y="338138"/>
            <a:ext cx="1409700" cy="376237"/>
          </a:xfrm>
          <a:prstGeom prst="rect">
            <a:avLst/>
          </a:prstGeom>
          <a:noFill/>
          <a:ln w="9525">
            <a:noFill/>
            <a:miter lim="800000"/>
            <a:headEnd/>
            <a:tailEnd/>
          </a:ln>
        </p:spPr>
      </p:pic>
      <p:sp>
        <p:nvSpPr>
          <p:cNvPr id="8201" name="Rectangle 12"/>
          <p:cNvSpPr>
            <a:spLocks noGrp="1" noChangeArrowheads="1"/>
          </p:cNvSpPr>
          <p:nvPr>
            <p:ph type="title"/>
          </p:nvPr>
        </p:nvSpPr>
        <p:spPr bwMode="auto">
          <a:xfrm>
            <a:off x="152400" y="138113"/>
            <a:ext cx="6894513" cy="6604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smtClean="0"/>
              <a:t>CLICK TO EDIT MASTER TITLE STYLE</a:t>
            </a:r>
            <a:endParaRPr lang="en-US" dirty="0"/>
          </a:p>
        </p:txBody>
      </p:sp>
      <p:pic>
        <p:nvPicPr>
          <p:cNvPr id="1026" name="Picture 2" descr="Y:\Submissions\Live project files\M17 - 0002271 - CEMEX - Mobile Phone Campaign\Presentation Banner.jpg"/>
          <p:cNvPicPr>
            <a:picLocks noChangeAspect="1" noChangeArrowheads="1"/>
          </p:cNvPicPr>
          <p:nvPr userDrawn="1"/>
        </p:nvPicPr>
        <p:blipFill>
          <a:blip r:embed="rId11" cstate="print"/>
          <a:srcRect r="25926" b="24856"/>
          <a:stretch>
            <a:fillRect/>
          </a:stretch>
        </p:blipFill>
        <p:spPr bwMode="auto">
          <a:xfrm>
            <a:off x="5364088" y="5597731"/>
            <a:ext cx="3502774" cy="1215645"/>
          </a:xfrm>
          <a:prstGeom prst="rect">
            <a:avLst/>
          </a:prstGeom>
          <a:noFill/>
        </p:spPr>
      </p:pic>
      <p:pic>
        <p:nvPicPr>
          <p:cNvPr id="1027" name="Picture 3" descr="Y:\Media\Photos &amp; Images\Logos\Other Organisations\THINK!\THINK Logo.jpg"/>
          <p:cNvPicPr>
            <a:picLocks noChangeAspect="1" noChangeArrowheads="1"/>
          </p:cNvPicPr>
          <p:nvPr userDrawn="1"/>
        </p:nvPicPr>
        <p:blipFill>
          <a:blip r:embed="rId12" cstate="print"/>
          <a:srcRect/>
          <a:stretch>
            <a:fillRect/>
          </a:stretch>
        </p:blipFill>
        <p:spPr bwMode="auto">
          <a:xfrm>
            <a:off x="390114" y="6245803"/>
            <a:ext cx="1301566" cy="445024"/>
          </a:xfrm>
          <a:prstGeom prst="rect">
            <a:avLst/>
          </a:prstGeom>
          <a:noFill/>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2400" b="1" kern="1200">
          <a:solidFill>
            <a:schemeClr val="tx1">
              <a:lumMod val="75000"/>
            </a:schemeClr>
          </a:solidFill>
          <a:latin typeface="Tahoma" pitchFamily="34" charset="0"/>
          <a:ea typeface="+mj-ea"/>
          <a:cs typeface="+mj-cs"/>
        </a:defRPr>
      </a:lvl1pPr>
      <a:lvl2pPr algn="l" rtl="0" eaLnBrk="0" fontAlgn="base" hangingPunct="0">
        <a:lnSpc>
          <a:spcPct val="85000"/>
        </a:lnSpc>
        <a:spcBef>
          <a:spcPct val="0"/>
        </a:spcBef>
        <a:spcAft>
          <a:spcPct val="0"/>
        </a:spcAft>
        <a:defRPr sz="2000" b="1">
          <a:solidFill>
            <a:schemeClr val="bg1"/>
          </a:solidFill>
          <a:latin typeface="Tahoma" pitchFamily="34" charset="0"/>
        </a:defRPr>
      </a:lvl2pPr>
      <a:lvl3pPr algn="l" rtl="0" eaLnBrk="0" fontAlgn="base" hangingPunct="0">
        <a:lnSpc>
          <a:spcPct val="85000"/>
        </a:lnSpc>
        <a:spcBef>
          <a:spcPct val="0"/>
        </a:spcBef>
        <a:spcAft>
          <a:spcPct val="0"/>
        </a:spcAft>
        <a:defRPr sz="2000" b="1">
          <a:solidFill>
            <a:schemeClr val="bg1"/>
          </a:solidFill>
          <a:latin typeface="Tahoma" pitchFamily="34" charset="0"/>
        </a:defRPr>
      </a:lvl3pPr>
      <a:lvl4pPr algn="l" rtl="0" eaLnBrk="0" fontAlgn="base" hangingPunct="0">
        <a:lnSpc>
          <a:spcPct val="85000"/>
        </a:lnSpc>
        <a:spcBef>
          <a:spcPct val="0"/>
        </a:spcBef>
        <a:spcAft>
          <a:spcPct val="0"/>
        </a:spcAft>
        <a:defRPr sz="2000" b="1">
          <a:solidFill>
            <a:schemeClr val="bg1"/>
          </a:solidFill>
          <a:latin typeface="Tahoma" pitchFamily="34" charset="0"/>
        </a:defRPr>
      </a:lvl4pPr>
      <a:lvl5pPr algn="l" rtl="0" eaLnBrk="0" fontAlgn="base" hangingPunct="0">
        <a:lnSpc>
          <a:spcPct val="85000"/>
        </a:lnSpc>
        <a:spcBef>
          <a:spcPct val="0"/>
        </a:spcBef>
        <a:spcAft>
          <a:spcPct val="0"/>
        </a:spcAft>
        <a:defRPr sz="2000" b="1">
          <a:solidFill>
            <a:schemeClr val="bg1"/>
          </a:solidFill>
          <a:latin typeface="Tahoma" pitchFamily="34" charset="0"/>
        </a:defRPr>
      </a:lvl5pPr>
      <a:lvl6pPr marL="457200" algn="l" rtl="0" fontAlgn="base">
        <a:lnSpc>
          <a:spcPct val="85000"/>
        </a:lnSpc>
        <a:spcBef>
          <a:spcPct val="0"/>
        </a:spcBef>
        <a:spcAft>
          <a:spcPct val="0"/>
        </a:spcAft>
        <a:defRPr sz="2200" b="1">
          <a:solidFill>
            <a:schemeClr val="bg1"/>
          </a:solidFill>
          <a:latin typeface="Tahoma" pitchFamily="34" charset="0"/>
        </a:defRPr>
      </a:lvl6pPr>
      <a:lvl7pPr marL="914400" algn="l" rtl="0" fontAlgn="base">
        <a:lnSpc>
          <a:spcPct val="85000"/>
        </a:lnSpc>
        <a:spcBef>
          <a:spcPct val="0"/>
        </a:spcBef>
        <a:spcAft>
          <a:spcPct val="0"/>
        </a:spcAft>
        <a:defRPr sz="2200" b="1">
          <a:solidFill>
            <a:schemeClr val="bg1"/>
          </a:solidFill>
          <a:latin typeface="Tahoma" pitchFamily="34" charset="0"/>
        </a:defRPr>
      </a:lvl7pPr>
      <a:lvl8pPr marL="1371600" algn="l" rtl="0" fontAlgn="base">
        <a:lnSpc>
          <a:spcPct val="85000"/>
        </a:lnSpc>
        <a:spcBef>
          <a:spcPct val="0"/>
        </a:spcBef>
        <a:spcAft>
          <a:spcPct val="0"/>
        </a:spcAft>
        <a:defRPr sz="2200" b="1">
          <a:solidFill>
            <a:schemeClr val="bg1"/>
          </a:solidFill>
          <a:latin typeface="Tahoma" pitchFamily="34" charset="0"/>
        </a:defRPr>
      </a:lvl8pPr>
      <a:lvl9pPr marL="1828800" algn="l" rtl="0" fontAlgn="base">
        <a:lnSpc>
          <a:spcPct val="85000"/>
        </a:lnSpc>
        <a:spcBef>
          <a:spcPct val="0"/>
        </a:spcBef>
        <a:spcAft>
          <a:spcPct val="0"/>
        </a:spcAft>
        <a:defRPr sz="2200" b="1">
          <a:solidFill>
            <a:schemeClr val="bg1"/>
          </a:solidFill>
          <a:latin typeface="Tahoma" pitchFamily="34" charset="0"/>
        </a:defRPr>
      </a:lvl9pPr>
    </p:titleStyle>
    <p:bodyStyle>
      <a:lvl1pPr marL="342900" indent="-342900" algn="l" rtl="0" eaLnBrk="0" fontAlgn="base" hangingPunct="0">
        <a:spcBef>
          <a:spcPct val="20000"/>
        </a:spcBef>
        <a:spcAft>
          <a:spcPct val="0"/>
        </a:spcAft>
        <a:buClr>
          <a:srgbClr val="C00000"/>
        </a:buClr>
        <a:buSzPct val="120000"/>
        <a:buFont typeface="Wingdings" pitchFamily="2" charset="2"/>
        <a:buChar char="§"/>
        <a:defRPr kern="1200">
          <a:solidFill>
            <a:schemeClr val="tx1"/>
          </a:solidFill>
          <a:latin typeface="Arial" charset="0"/>
          <a:ea typeface="+mn-ea"/>
          <a:cs typeface="+mn-cs"/>
        </a:defRPr>
      </a:lvl1pPr>
      <a:lvl2pPr marL="742950" indent="-285750" algn="l" rtl="0" eaLnBrk="0" fontAlgn="base" hangingPunct="0">
        <a:spcBef>
          <a:spcPct val="20000"/>
        </a:spcBef>
        <a:spcAft>
          <a:spcPct val="0"/>
        </a:spcAft>
        <a:buClr>
          <a:srgbClr val="C00000"/>
        </a:buClr>
        <a:buFont typeface="Arial" charset="0"/>
        <a:buChar char="–"/>
        <a:defRPr sz="16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lr>
          <a:srgbClr val="C00000"/>
        </a:buClr>
        <a:buFont typeface="Arial" charset="0"/>
        <a:buChar char="•"/>
        <a:defRPr sz="1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lr>
          <a:srgbClr val="C00000"/>
        </a:buClr>
        <a:buFont typeface="Arial" charset="0"/>
        <a:buChar char="–"/>
        <a:defRPr sz="12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lr>
          <a:srgbClr val="C00000"/>
        </a:buClr>
        <a:buFont typeface="Arial" charset="0"/>
        <a:buChar char="»"/>
        <a:defRPr sz="12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194" name="Picture 12" descr="PLECA_01.png"/>
          <p:cNvPicPr>
            <a:picLocks noChangeAspect="1"/>
          </p:cNvPicPr>
          <p:nvPr/>
        </p:nvPicPr>
        <p:blipFill>
          <a:blip r:embed="rId10" cstate="print"/>
          <a:srcRect/>
          <a:stretch>
            <a:fillRect/>
          </a:stretch>
        </p:blipFill>
        <p:spPr bwMode="auto">
          <a:xfrm>
            <a:off x="0" y="0"/>
            <a:ext cx="9144000" cy="1047750"/>
          </a:xfrm>
          <a:prstGeom prst="rect">
            <a:avLst/>
          </a:prstGeom>
          <a:noFill/>
          <a:ln w="9525">
            <a:noFill/>
            <a:miter lim="800000"/>
            <a:headEnd/>
            <a:tailEnd/>
          </a:ln>
        </p:spPr>
      </p:pic>
      <p:grpSp>
        <p:nvGrpSpPr>
          <p:cNvPr id="2" name="Group 14"/>
          <p:cNvGrpSpPr>
            <a:grpSpLocks/>
          </p:cNvGrpSpPr>
          <p:nvPr/>
        </p:nvGrpSpPr>
        <p:grpSpPr bwMode="auto">
          <a:xfrm>
            <a:off x="0" y="6454775"/>
            <a:ext cx="9144000" cy="403225"/>
            <a:chOff x="0" y="6455115"/>
            <a:chExt cx="9144000" cy="402885"/>
          </a:xfrm>
        </p:grpSpPr>
        <p:sp>
          <p:nvSpPr>
            <p:cNvPr id="16" name="Rectangle 15"/>
            <p:cNvSpPr/>
            <p:nvPr userDrawn="1"/>
          </p:nvSpPr>
          <p:spPr>
            <a:xfrm>
              <a:off x="0" y="6501114"/>
              <a:ext cx="9144000" cy="35688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9" name="Rectangle 18"/>
            <p:cNvSpPr/>
            <p:nvPr userDrawn="1"/>
          </p:nvSpPr>
          <p:spPr>
            <a:xfrm>
              <a:off x="0" y="6455115"/>
              <a:ext cx="9144000" cy="459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cxnSp>
          <p:nvCxnSpPr>
            <p:cNvPr id="20" name="Straight Connector 19"/>
            <p:cNvCxnSpPr/>
            <p:nvPr userDrawn="1"/>
          </p:nvCxnSpPr>
          <p:spPr>
            <a:xfrm rot="10800000" flipH="1">
              <a:off x="0" y="6501114"/>
              <a:ext cx="9144000" cy="15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0" y="857250"/>
            <a:ext cx="9144000"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cxnSp>
        <p:nvCxnSpPr>
          <p:cNvPr id="32" name="Straight Connector 31"/>
          <p:cNvCxnSpPr/>
          <p:nvPr/>
        </p:nvCxnSpPr>
        <p:spPr>
          <a:xfrm>
            <a:off x="0" y="6072188"/>
            <a:ext cx="9144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198" name="Picture 3"/>
          <p:cNvPicPr>
            <a:picLocks noChangeAspect="1" noChangeArrowheads="1"/>
          </p:cNvPicPr>
          <p:nvPr/>
        </p:nvPicPr>
        <p:blipFill>
          <a:blip r:embed="rId11" cstate="print"/>
          <a:srcRect/>
          <a:stretch>
            <a:fillRect/>
          </a:stretch>
        </p:blipFill>
        <p:spPr bwMode="auto">
          <a:xfrm>
            <a:off x="7019925" y="338138"/>
            <a:ext cx="1409700" cy="376237"/>
          </a:xfrm>
          <a:prstGeom prst="rect">
            <a:avLst/>
          </a:prstGeom>
          <a:noFill/>
          <a:ln w="9525">
            <a:noFill/>
            <a:miter lim="800000"/>
            <a:headEnd/>
            <a:tailEnd/>
          </a:ln>
        </p:spPr>
      </p:pic>
      <p:sp>
        <p:nvSpPr>
          <p:cNvPr id="10" name="Rectangle 9"/>
          <p:cNvSpPr>
            <a:spLocks noChangeArrowheads="1"/>
          </p:cNvSpPr>
          <p:nvPr/>
        </p:nvSpPr>
        <p:spPr bwMode="auto">
          <a:xfrm>
            <a:off x="7172325" y="6572250"/>
            <a:ext cx="1905000" cy="227013"/>
          </a:xfrm>
          <a:prstGeom prst="rect">
            <a:avLst/>
          </a:prstGeom>
          <a:noFill/>
          <a:ln w="9525">
            <a:noFill/>
            <a:miter lim="800000"/>
            <a:headEnd/>
            <a:tailEnd/>
          </a:ln>
          <a:effectLst/>
        </p:spPr>
        <p:txBody>
          <a:bodyPr/>
          <a:lstStyle/>
          <a:p>
            <a:pPr algn="r" fontAlgn="base">
              <a:spcBef>
                <a:spcPct val="0"/>
              </a:spcBef>
              <a:spcAft>
                <a:spcPct val="0"/>
              </a:spcAft>
              <a:defRPr/>
            </a:pPr>
            <a:fld id="{31802808-4C08-4366-AD63-FF4C608CB0A0}" type="slidenum">
              <a:rPr lang="en-US" sz="1000">
                <a:solidFill>
                  <a:srgbClr val="FFFFFF"/>
                </a:solidFill>
                <a:latin typeface="Tahoma" pitchFamily="34" charset="0"/>
              </a:rPr>
              <a:pPr algn="r" fontAlgn="base">
                <a:spcBef>
                  <a:spcPct val="0"/>
                </a:spcBef>
                <a:spcAft>
                  <a:spcPct val="0"/>
                </a:spcAft>
                <a:defRPr/>
              </a:pPr>
              <a:t>‹#›</a:t>
            </a:fld>
            <a:endParaRPr lang="en-US" sz="1000" dirty="0">
              <a:solidFill>
                <a:srgbClr val="FFFFFF"/>
              </a:solidFill>
              <a:latin typeface="Tahoma" pitchFamily="34" charset="0"/>
            </a:endParaRPr>
          </a:p>
        </p:txBody>
      </p:sp>
      <p:sp>
        <p:nvSpPr>
          <p:cNvPr id="11" name="Rectangle 10"/>
          <p:cNvSpPr>
            <a:spLocks noChangeArrowheads="1"/>
          </p:cNvSpPr>
          <p:nvPr/>
        </p:nvSpPr>
        <p:spPr bwMode="auto">
          <a:xfrm>
            <a:off x="69850" y="6572250"/>
            <a:ext cx="1352550" cy="254000"/>
          </a:xfrm>
          <a:prstGeom prst="rect">
            <a:avLst/>
          </a:prstGeom>
          <a:noFill/>
          <a:ln w="9525">
            <a:noFill/>
            <a:miter lim="800000"/>
            <a:headEnd/>
            <a:tailEnd/>
          </a:ln>
          <a:effectLst/>
        </p:spPr>
        <p:txBody>
          <a:bodyPr wrap="none">
            <a:spAutoFit/>
          </a:bodyPr>
          <a:lstStyle/>
          <a:p>
            <a:pPr algn="ctr" eaLnBrk="0" hangingPunct="0">
              <a:defRPr/>
            </a:pPr>
            <a:r>
              <a:rPr lang="en-US" sz="1050" b="1" dirty="0">
                <a:solidFill>
                  <a:srgbClr val="FFFFFF"/>
                </a:solidFill>
                <a:latin typeface="Tahoma" pitchFamily="34" charset="0"/>
                <a:cs typeface="Tahoma" pitchFamily="34" charset="0"/>
              </a:rPr>
              <a:t>www.cemex.com</a:t>
            </a:r>
          </a:p>
        </p:txBody>
      </p:sp>
      <p:sp>
        <p:nvSpPr>
          <p:cNvPr id="8201" name="Rectangle 12"/>
          <p:cNvSpPr>
            <a:spLocks noGrp="1" noChangeArrowheads="1"/>
          </p:cNvSpPr>
          <p:nvPr>
            <p:ph type="title"/>
          </p:nvPr>
        </p:nvSpPr>
        <p:spPr bwMode="auto">
          <a:xfrm>
            <a:off x="152400" y="138113"/>
            <a:ext cx="6894513" cy="6604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8202" name="Rectangle 13"/>
          <p:cNvSpPr>
            <a:spLocks noGrp="1" noChangeArrowheads="1"/>
          </p:cNvSpPr>
          <p:nvPr>
            <p:ph type="body" idx="1"/>
          </p:nvPr>
        </p:nvSpPr>
        <p:spPr bwMode="auto">
          <a:xfrm>
            <a:off x="457200" y="11969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8" name="Rectangle 1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17375E"/>
                </a:solidFill>
                <a:latin typeface="Verdana" pitchFamily="34" charset="0"/>
              </a:defRPr>
            </a:lvl1pPr>
          </a:lstStyle>
          <a:p>
            <a:pPr fontAlgn="base">
              <a:spcBef>
                <a:spcPct val="0"/>
              </a:spcBef>
              <a:spcAft>
                <a:spcPct val="0"/>
              </a:spcAft>
              <a:defRPr/>
            </a:pPr>
            <a:fld id="{689E1FFA-982E-4699-BD5C-117E74854835}" type="datetimeFigureOut">
              <a:rPr lang="en-US"/>
              <a:pPr fontAlgn="base">
                <a:spcBef>
                  <a:spcPct val="0"/>
                </a:spcBef>
                <a:spcAft>
                  <a:spcPct val="0"/>
                </a:spcAft>
                <a:defRPr/>
              </a:pPr>
              <a:t>11/14/2017</a:t>
            </a:fld>
            <a:endParaRPr lang="en-US" dirty="0"/>
          </a:p>
        </p:txBody>
      </p:sp>
      <p:sp>
        <p:nvSpPr>
          <p:cNvPr id="1039" name="Rectangle 1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17375E"/>
                </a:solidFill>
                <a:latin typeface="Verdana" pitchFamily="34" charset="0"/>
              </a:defRPr>
            </a:lvl1pPr>
          </a:lstStyle>
          <a:p>
            <a:pPr fontAlgn="base">
              <a:spcBef>
                <a:spcPct val="0"/>
              </a:spcBef>
              <a:spcAft>
                <a:spcPct val="0"/>
              </a:spcAft>
              <a:defRPr/>
            </a:pPr>
            <a:endParaRPr lang="en-GB" dirty="0"/>
          </a:p>
        </p:txBody>
      </p:sp>
      <p:sp>
        <p:nvSpPr>
          <p:cNvPr id="1040" name="Rectangle 1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17375E"/>
                </a:solidFill>
                <a:latin typeface="Verdana" pitchFamily="34" charset="0"/>
              </a:defRPr>
            </a:lvl1pPr>
          </a:lstStyle>
          <a:p>
            <a:pPr fontAlgn="base">
              <a:spcBef>
                <a:spcPct val="0"/>
              </a:spcBef>
              <a:spcAft>
                <a:spcPct val="0"/>
              </a:spcAft>
              <a:defRPr/>
            </a:pPr>
            <a:fld id="{47F7D2BA-DB32-435E-A0AA-3CAB53971785}"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86156026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l" rtl="0" eaLnBrk="0" fontAlgn="base" hangingPunct="0">
        <a:lnSpc>
          <a:spcPct val="85000"/>
        </a:lnSpc>
        <a:spcBef>
          <a:spcPct val="0"/>
        </a:spcBef>
        <a:spcAft>
          <a:spcPct val="0"/>
        </a:spcAft>
        <a:defRPr sz="2000" b="1" kern="1200">
          <a:solidFill>
            <a:schemeClr val="bg1"/>
          </a:solidFill>
          <a:latin typeface="Tahoma" pitchFamily="34" charset="0"/>
          <a:ea typeface="+mj-ea"/>
          <a:cs typeface="+mj-cs"/>
        </a:defRPr>
      </a:lvl1pPr>
      <a:lvl2pPr algn="l" rtl="0" eaLnBrk="0" fontAlgn="base" hangingPunct="0">
        <a:lnSpc>
          <a:spcPct val="85000"/>
        </a:lnSpc>
        <a:spcBef>
          <a:spcPct val="0"/>
        </a:spcBef>
        <a:spcAft>
          <a:spcPct val="0"/>
        </a:spcAft>
        <a:defRPr sz="2000" b="1">
          <a:solidFill>
            <a:schemeClr val="bg1"/>
          </a:solidFill>
          <a:latin typeface="Tahoma" pitchFamily="34" charset="0"/>
        </a:defRPr>
      </a:lvl2pPr>
      <a:lvl3pPr algn="l" rtl="0" eaLnBrk="0" fontAlgn="base" hangingPunct="0">
        <a:lnSpc>
          <a:spcPct val="85000"/>
        </a:lnSpc>
        <a:spcBef>
          <a:spcPct val="0"/>
        </a:spcBef>
        <a:spcAft>
          <a:spcPct val="0"/>
        </a:spcAft>
        <a:defRPr sz="2000" b="1">
          <a:solidFill>
            <a:schemeClr val="bg1"/>
          </a:solidFill>
          <a:latin typeface="Tahoma" pitchFamily="34" charset="0"/>
        </a:defRPr>
      </a:lvl3pPr>
      <a:lvl4pPr algn="l" rtl="0" eaLnBrk="0" fontAlgn="base" hangingPunct="0">
        <a:lnSpc>
          <a:spcPct val="85000"/>
        </a:lnSpc>
        <a:spcBef>
          <a:spcPct val="0"/>
        </a:spcBef>
        <a:spcAft>
          <a:spcPct val="0"/>
        </a:spcAft>
        <a:defRPr sz="2000" b="1">
          <a:solidFill>
            <a:schemeClr val="bg1"/>
          </a:solidFill>
          <a:latin typeface="Tahoma" pitchFamily="34" charset="0"/>
        </a:defRPr>
      </a:lvl4pPr>
      <a:lvl5pPr algn="l" rtl="0" eaLnBrk="0" fontAlgn="base" hangingPunct="0">
        <a:lnSpc>
          <a:spcPct val="85000"/>
        </a:lnSpc>
        <a:spcBef>
          <a:spcPct val="0"/>
        </a:spcBef>
        <a:spcAft>
          <a:spcPct val="0"/>
        </a:spcAft>
        <a:defRPr sz="2000" b="1">
          <a:solidFill>
            <a:schemeClr val="bg1"/>
          </a:solidFill>
          <a:latin typeface="Tahoma" pitchFamily="34" charset="0"/>
        </a:defRPr>
      </a:lvl5pPr>
      <a:lvl6pPr marL="457200" algn="l" rtl="0" fontAlgn="base">
        <a:lnSpc>
          <a:spcPct val="85000"/>
        </a:lnSpc>
        <a:spcBef>
          <a:spcPct val="0"/>
        </a:spcBef>
        <a:spcAft>
          <a:spcPct val="0"/>
        </a:spcAft>
        <a:defRPr sz="2200" b="1">
          <a:solidFill>
            <a:schemeClr val="bg1"/>
          </a:solidFill>
          <a:latin typeface="Tahoma" pitchFamily="34" charset="0"/>
        </a:defRPr>
      </a:lvl6pPr>
      <a:lvl7pPr marL="914400" algn="l" rtl="0" fontAlgn="base">
        <a:lnSpc>
          <a:spcPct val="85000"/>
        </a:lnSpc>
        <a:spcBef>
          <a:spcPct val="0"/>
        </a:spcBef>
        <a:spcAft>
          <a:spcPct val="0"/>
        </a:spcAft>
        <a:defRPr sz="2200" b="1">
          <a:solidFill>
            <a:schemeClr val="bg1"/>
          </a:solidFill>
          <a:latin typeface="Tahoma" pitchFamily="34" charset="0"/>
        </a:defRPr>
      </a:lvl7pPr>
      <a:lvl8pPr marL="1371600" algn="l" rtl="0" fontAlgn="base">
        <a:lnSpc>
          <a:spcPct val="85000"/>
        </a:lnSpc>
        <a:spcBef>
          <a:spcPct val="0"/>
        </a:spcBef>
        <a:spcAft>
          <a:spcPct val="0"/>
        </a:spcAft>
        <a:defRPr sz="2200" b="1">
          <a:solidFill>
            <a:schemeClr val="bg1"/>
          </a:solidFill>
          <a:latin typeface="Tahoma" pitchFamily="34" charset="0"/>
        </a:defRPr>
      </a:lvl8pPr>
      <a:lvl9pPr marL="1828800" algn="l" rtl="0" fontAlgn="base">
        <a:lnSpc>
          <a:spcPct val="85000"/>
        </a:lnSpc>
        <a:spcBef>
          <a:spcPct val="0"/>
        </a:spcBef>
        <a:spcAft>
          <a:spcPct val="0"/>
        </a:spcAft>
        <a:defRPr sz="2200" b="1">
          <a:solidFill>
            <a:schemeClr val="bg1"/>
          </a:solidFill>
          <a:latin typeface="Tahoma" pitchFamily="34" charset="0"/>
        </a:defRPr>
      </a:lvl9pPr>
    </p:titleStyle>
    <p:bodyStyle>
      <a:lvl1pPr marL="342900" indent="-342900" algn="l" rtl="0" eaLnBrk="0" fontAlgn="base" hangingPunct="0">
        <a:spcBef>
          <a:spcPct val="20000"/>
        </a:spcBef>
        <a:spcAft>
          <a:spcPct val="0"/>
        </a:spcAft>
        <a:buClr>
          <a:srgbClr val="C00000"/>
        </a:buClr>
        <a:buSzPct val="120000"/>
        <a:buFont typeface="Wingdings" pitchFamily="2" charset="2"/>
        <a:buChar char="§"/>
        <a:defRPr kern="1200">
          <a:solidFill>
            <a:schemeClr val="tx1"/>
          </a:solidFill>
          <a:latin typeface="Arial" charset="0"/>
          <a:ea typeface="+mn-ea"/>
          <a:cs typeface="+mn-cs"/>
        </a:defRPr>
      </a:lvl1pPr>
      <a:lvl2pPr marL="742950" indent="-285750" algn="l" rtl="0" eaLnBrk="0" fontAlgn="base" hangingPunct="0">
        <a:spcBef>
          <a:spcPct val="20000"/>
        </a:spcBef>
        <a:spcAft>
          <a:spcPct val="0"/>
        </a:spcAft>
        <a:buClr>
          <a:srgbClr val="C00000"/>
        </a:buClr>
        <a:buFont typeface="Arial" charset="0"/>
        <a:buChar char="–"/>
        <a:defRPr sz="16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lr>
          <a:srgbClr val="C00000"/>
        </a:buClr>
        <a:buFont typeface="Arial" charset="0"/>
        <a:buChar char="•"/>
        <a:defRPr sz="1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lr>
          <a:srgbClr val="C00000"/>
        </a:buClr>
        <a:buFont typeface="Arial" charset="0"/>
        <a:buChar char="–"/>
        <a:defRPr sz="12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lr>
          <a:srgbClr val="C00000"/>
        </a:buClr>
        <a:buFont typeface="Arial" charset="0"/>
        <a:buChar char="»"/>
        <a:defRPr sz="12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v.uk/driving-disqualificat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4294967295"/>
            <p:extLst>
              <p:ext uri="{D42A27DB-BD31-4B8C-83A1-F6EECF244321}">
                <p14:modId xmlns:p14="http://schemas.microsoft.com/office/powerpoint/2010/main" val="481684951"/>
              </p:ext>
            </p:extLst>
          </p:nvPr>
        </p:nvGraphicFramePr>
        <p:xfrm>
          <a:off x="467544" y="1052736"/>
          <a:ext cx="82296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idx="4294967295"/>
          </p:nvPr>
        </p:nvSpPr>
        <p:spPr>
          <a:xfrm>
            <a:off x="250825" y="430348"/>
            <a:ext cx="7993583" cy="406265"/>
          </a:xfrm>
          <a:prstGeom prst="rect">
            <a:avLst/>
          </a:prstGeom>
        </p:spPr>
        <p:txBody>
          <a:bodyPr wrap="square">
            <a:spAutoFit/>
          </a:bodyPr>
          <a:lstStyle/>
          <a:p>
            <a:r>
              <a:rPr lang="en-GB" sz="2400" b="1" dirty="0" smtClean="0">
                <a:latin typeface="Tahoma" charset="0"/>
              </a:rPr>
              <a:t>Mobile Phone - Road Safety Campaign</a:t>
            </a:r>
            <a:endParaRPr lang="en-GB" sz="2400" b="1" dirty="0">
              <a:latin typeface="Tahoma" charset="0"/>
            </a:endParaRPr>
          </a:p>
        </p:txBody>
      </p:sp>
    </p:spTree>
    <p:extLst>
      <p:ext uri="{BB962C8B-B14F-4D97-AF65-F5344CB8AC3E}">
        <p14:creationId xmlns:p14="http://schemas.microsoft.com/office/powerpoint/2010/main" val="351854784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375047"/>
            <a:ext cx="8064896" cy="461665"/>
          </a:xfrm>
          <a:prstGeom prst="rect">
            <a:avLst/>
          </a:prstGeom>
        </p:spPr>
        <p:txBody>
          <a:bodyPr wrap="square">
            <a:spAutoFit/>
          </a:bodyPr>
          <a:lstStyle/>
          <a:p>
            <a:r>
              <a:rPr lang="en-GB" sz="2400" b="1" dirty="0">
                <a:solidFill>
                  <a:srgbClr val="17375E">
                    <a:lumMod val="75000"/>
                  </a:srgbClr>
                </a:solidFill>
                <a:latin typeface="Tahoma" charset="0"/>
              </a:rPr>
              <a:t>Mobile Phone – Road Safety Campaign 2017</a:t>
            </a:r>
          </a:p>
        </p:txBody>
      </p:sp>
      <p:sp>
        <p:nvSpPr>
          <p:cNvPr id="4" name="Rectangle 3"/>
          <p:cNvSpPr/>
          <p:nvPr/>
        </p:nvSpPr>
        <p:spPr>
          <a:xfrm>
            <a:off x="-23604" y="4941168"/>
            <a:ext cx="9167604" cy="646331"/>
          </a:xfrm>
          <a:prstGeom prst="rect">
            <a:avLst/>
          </a:prstGeom>
          <a:solidFill>
            <a:schemeClr val="bg1">
              <a:lumMod val="50000"/>
            </a:schemeClr>
          </a:solidFill>
        </p:spPr>
        <p:txBody>
          <a:bodyPr wrap="square">
            <a:spAutoFit/>
          </a:bodyPr>
          <a:lstStyle/>
          <a:p>
            <a:pPr algn="ctr" fontAlgn="base">
              <a:spcBef>
                <a:spcPct val="0"/>
              </a:spcBef>
              <a:spcAft>
                <a:spcPct val="0"/>
              </a:spcAft>
              <a:defRPr/>
            </a:pPr>
            <a:r>
              <a:rPr lang="en-GB" sz="3600" b="1" dirty="0" smtClean="0">
                <a:solidFill>
                  <a:srgbClr val="FFFF00"/>
                </a:solidFill>
                <a:latin typeface="Arial" charset="0"/>
              </a:rPr>
              <a:t>To help make our roads safer…</a:t>
            </a:r>
            <a:endParaRPr lang="en-GB" sz="3600" b="1" dirty="0">
              <a:solidFill>
                <a:srgbClr val="FFFF00"/>
              </a:solidFill>
              <a:latin typeface="Arial" charset="0"/>
            </a:endParaRPr>
          </a:p>
        </p:txBody>
      </p:sp>
      <p:sp>
        <p:nvSpPr>
          <p:cNvPr id="3" name="Rectangle 2"/>
          <p:cNvSpPr/>
          <p:nvPr/>
        </p:nvSpPr>
        <p:spPr>
          <a:xfrm>
            <a:off x="539552" y="1124744"/>
            <a:ext cx="8208912" cy="584775"/>
          </a:xfrm>
          <a:prstGeom prst="rect">
            <a:avLst/>
          </a:prstGeom>
        </p:spPr>
        <p:txBody>
          <a:bodyPr wrap="square">
            <a:spAutoFit/>
          </a:bodyPr>
          <a:lstStyle/>
          <a:p>
            <a:endParaRPr lang="en-GB" dirty="0" smtClean="0"/>
          </a:p>
          <a:p>
            <a:endParaRPr lang="en-GB" sz="1400" dirty="0"/>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0000"/>
                    </a14:imgEffect>
                  </a14:imgLayer>
                </a14:imgProps>
              </a:ext>
              <a:ext uri="{28A0092B-C50C-407E-A947-70E740481C1C}">
                <a14:useLocalDpi xmlns:a14="http://schemas.microsoft.com/office/drawing/2010/main" val="0"/>
              </a:ext>
            </a:extLst>
          </a:blip>
          <a:srcRect/>
          <a:stretch>
            <a:fillRect/>
          </a:stretch>
        </p:blipFill>
        <p:spPr bwMode="auto">
          <a:xfrm>
            <a:off x="1416948" y="1102787"/>
            <a:ext cx="6035372" cy="3712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842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375047"/>
            <a:ext cx="8064896" cy="461665"/>
          </a:xfrm>
          <a:prstGeom prst="rect">
            <a:avLst/>
          </a:prstGeom>
        </p:spPr>
        <p:txBody>
          <a:bodyPr wrap="square">
            <a:spAutoFit/>
          </a:bodyPr>
          <a:lstStyle/>
          <a:p>
            <a:r>
              <a:rPr lang="en-GB" sz="2400" b="1" dirty="0">
                <a:solidFill>
                  <a:srgbClr val="17375E">
                    <a:lumMod val="75000"/>
                  </a:srgbClr>
                </a:solidFill>
                <a:latin typeface="Tahoma" charset="0"/>
              </a:rPr>
              <a:t>Mobile Phone – Road Safety Campaign 2017</a:t>
            </a:r>
          </a:p>
        </p:txBody>
      </p:sp>
      <p:sp>
        <p:nvSpPr>
          <p:cNvPr id="4" name="Rectangle 3"/>
          <p:cNvSpPr/>
          <p:nvPr/>
        </p:nvSpPr>
        <p:spPr>
          <a:xfrm>
            <a:off x="-23604" y="4941168"/>
            <a:ext cx="9167604" cy="646331"/>
          </a:xfrm>
          <a:prstGeom prst="rect">
            <a:avLst/>
          </a:prstGeom>
          <a:solidFill>
            <a:schemeClr val="bg1">
              <a:lumMod val="50000"/>
            </a:schemeClr>
          </a:solidFill>
        </p:spPr>
        <p:txBody>
          <a:bodyPr wrap="square">
            <a:spAutoFit/>
          </a:bodyPr>
          <a:lstStyle/>
          <a:p>
            <a:pPr algn="ctr" fontAlgn="base">
              <a:spcBef>
                <a:spcPct val="0"/>
              </a:spcBef>
              <a:spcAft>
                <a:spcPct val="0"/>
              </a:spcAft>
              <a:defRPr/>
            </a:pPr>
            <a:r>
              <a:rPr lang="en-GB" sz="3600" b="1" dirty="0" smtClean="0">
                <a:solidFill>
                  <a:srgbClr val="FFFF00"/>
                </a:solidFill>
                <a:latin typeface="Arial" charset="0"/>
              </a:rPr>
              <a:t>Be Phone Smart !</a:t>
            </a:r>
            <a:endParaRPr lang="en-GB" sz="3600" b="1" dirty="0">
              <a:solidFill>
                <a:srgbClr val="FFFF00"/>
              </a:solidFill>
              <a:latin typeface="Arial" charset="0"/>
            </a:endParaRPr>
          </a:p>
        </p:txBody>
      </p:sp>
      <p:sp>
        <p:nvSpPr>
          <p:cNvPr id="3" name="Rectangle 2"/>
          <p:cNvSpPr/>
          <p:nvPr/>
        </p:nvSpPr>
        <p:spPr>
          <a:xfrm>
            <a:off x="539552" y="1124744"/>
            <a:ext cx="8208912" cy="584775"/>
          </a:xfrm>
          <a:prstGeom prst="rect">
            <a:avLst/>
          </a:prstGeom>
        </p:spPr>
        <p:txBody>
          <a:bodyPr wrap="square">
            <a:spAutoFit/>
          </a:bodyPr>
          <a:lstStyle/>
          <a:p>
            <a:endParaRPr lang="en-GB" dirty="0" smtClean="0"/>
          </a:p>
          <a:p>
            <a:endParaRPr lang="en-GB" sz="1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1121273"/>
            <a:ext cx="37242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6434" y="1268760"/>
            <a:ext cx="2016224" cy="646331"/>
          </a:xfrm>
          <a:prstGeom prst="rect">
            <a:avLst/>
          </a:prstGeom>
          <a:noFill/>
        </p:spPr>
        <p:txBody>
          <a:bodyPr wrap="square" rtlCol="0">
            <a:spAutoFit/>
          </a:bodyPr>
          <a:lstStyle/>
          <a:p>
            <a:pPr algn="ctr"/>
            <a:r>
              <a:rPr lang="en-GB" sz="3600" b="1" dirty="0" smtClean="0"/>
              <a:t>LEAVE</a:t>
            </a:r>
            <a:endParaRPr lang="en-GB" sz="3600" b="1" dirty="0"/>
          </a:p>
        </p:txBody>
      </p:sp>
      <p:sp>
        <p:nvSpPr>
          <p:cNvPr id="8" name="TextBox 7"/>
          <p:cNvSpPr txBox="1"/>
          <p:nvPr/>
        </p:nvSpPr>
        <p:spPr>
          <a:xfrm>
            <a:off x="6434138" y="1377455"/>
            <a:ext cx="2016224" cy="646331"/>
          </a:xfrm>
          <a:prstGeom prst="rect">
            <a:avLst/>
          </a:prstGeom>
          <a:noFill/>
        </p:spPr>
        <p:txBody>
          <a:bodyPr wrap="square" rtlCol="0">
            <a:spAutoFit/>
          </a:bodyPr>
          <a:lstStyle/>
          <a:p>
            <a:pPr algn="ctr"/>
            <a:r>
              <a:rPr lang="en-GB" sz="3600" b="1" dirty="0" smtClean="0">
                <a:solidFill>
                  <a:srgbClr val="FF0000"/>
                </a:solidFill>
              </a:rPr>
              <a:t>YOUR</a:t>
            </a:r>
            <a:endParaRPr lang="en-GB" sz="3600" b="1" dirty="0">
              <a:solidFill>
                <a:srgbClr val="FF0000"/>
              </a:solidFill>
            </a:endParaRPr>
          </a:p>
        </p:txBody>
      </p:sp>
      <p:sp>
        <p:nvSpPr>
          <p:cNvPr id="9" name="TextBox 8"/>
          <p:cNvSpPr txBox="1"/>
          <p:nvPr/>
        </p:nvSpPr>
        <p:spPr>
          <a:xfrm>
            <a:off x="555711" y="2852936"/>
            <a:ext cx="2016224" cy="646331"/>
          </a:xfrm>
          <a:prstGeom prst="rect">
            <a:avLst/>
          </a:prstGeom>
          <a:noFill/>
        </p:spPr>
        <p:txBody>
          <a:bodyPr wrap="square" rtlCol="0">
            <a:spAutoFit/>
          </a:bodyPr>
          <a:lstStyle/>
          <a:p>
            <a:pPr algn="ctr"/>
            <a:r>
              <a:rPr lang="en-GB" sz="3600" b="1" dirty="0" smtClean="0">
                <a:solidFill>
                  <a:srgbClr val="FF0000"/>
                </a:solidFill>
              </a:rPr>
              <a:t>PHONE</a:t>
            </a:r>
            <a:endParaRPr lang="en-GB" sz="3600" b="1" dirty="0">
              <a:solidFill>
                <a:srgbClr val="FF0000"/>
              </a:solidFill>
            </a:endParaRPr>
          </a:p>
        </p:txBody>
      </p:sp>
      <p:sp>
        <p:nvSpPr>
          <p:cNvPr id="10" name="TextBox 9"/>
          <p:cNvSpPr txBox="1"/>
          <p:nvPr/>
        </p:nvSpPr>
        <p:spPr>
          <a:xfrm>
            <a:off x="6464091" y="2842929"/>
            <a:ext cx="2016224" cy="646331"/>
          </a:xfrm>
          <a:prstGeom prst="rect">
            <a:avLst/>
          </a:prstGeom>
          <a:noFill/>
        </p:spPr>
        <p:txBody>
          <a:bodyPr wrap="square" rtlCol="0">
            <a:spAutoFit/>
          </a:bodyPr>
          <a:lstStyle/>
          <a:p>
            <a:pPr algn="ctr"/>
            <a:r>
              <a:rPr lang="en-GB" sz="3600" b="1" dirty="0" smtClean="0"/>
              <a:t>ALONE</a:t>
            </a:r>
            <a:endParaRPr lang="en-GB" sz="3600" b="1" dirty="0"/>
          </a:p>
        </p:txBody>
      </p:sp>
    </p:spTree>
    <p:extLst>
      <p:ext uri="{BB962C8B-B14F-4D97-AF65-F5344CB8AC3E}">
        <p14:creationId xmlns:p14="http://schemas.microsoft.com/office/powerpoint/2010/main" val="2568985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575"/>
            <a:ext cx="9144000" cy="738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4941168"/>
            <a:ext cx="9144000" cy="2123658"/>
          </a:xfrm>
          <a:prstGeom prst="rect">
            <a:avLst/>
          </a:prstGeom>
          <a:solidFill>
            <a:schemeClr val="bg1"/>
          </a:solidFill>
        </p:spPr>
        <p:txBody>
          <a:bodyPr wrap="square">
            <a:spAutoFit/>
          </a:bodyPr>
          <a:lstStyle/>
          <a:p>
            <a:r>
              <a:rPr lang="en-GB" sz="4400" b="1" dirty="0" smtClean="0">
                <a:solidFill>
                  <a:srgbClr val="002060"/>
                </a:solidFill>
                <a:latin typeface="Tahoma" charset="0"/>
              </a:rPr>
              <a:t>	Optional Slides…</a:t>
            </a:r>
          </a:p>
          <a:p>
            <a:endParaRPr lang="en-GB" sz="4400" b="1" dirty="0">
              <a:solidFill>
                <a:srgbClr val="002060"/>
              </a:solidFill>
              <a:latin typeface="Tahoma" charset="0"/>
            </a:endParaRPr>
          </a:p>
          <a:p>
            <a:endParaRPr lang="en-GB" sz="4400" b="1" dirty="0" smtClean="0">
              <a:solidFill>
                <a:srgbClr val="002060"/>
              </a:solidFill>
              <a:latin typeface="Tahoma" charset="0"/>
            </a:endParaRPr>
          </a:p>
        </p:txBody>
      </p:sp>
    </p:spTree>
    <p:extLst>
      <p:ext uri="{BB962C8B-B14F-4D97-AF65-F5344CB8AC3E}">
        <p14:creationId xmlns:p14="http://schemas.microsoft.com/office/powerpoint/2010/main" val="3853461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9000"/>
                    </a14:imgEffect>
                  </a14:imgLayer>
                </a14:imgProps>
              </a:ext>
              <a:ext uri="{28A0092B-C50C-407E-A947-70E740481C1C}">
                <a14:useLocalDpi xmlns:a14="http://schemas.microsoft.com/office/drawing/2010/main" val="0"/>
              </a:ext>
            </a:extLst>
          </a:blip>
          <a:srcRect/>
          <a:stretch>
            <a:fillRect/>
          </a:stretch>
        </p:blipFill>
        <p:spPr bwMode="auto">
          <a:xfrm>
            <a:off x="14684" y="-531440"/>
            <a:ext cx="9144000" cy="738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Users\akundi\Desktop\Work\Images\CEMEX logos\Cemex Logo - White.png"/>
          <p:cNvPicPr>
            <a:picLocks noChangeAspect="1" noChangeArrowheads="1"/>
          </p:cNvPicPr>
          <p:nvPr/>
        </p:nvPicPr>
        <p:blipFill>
          <a:blip r:embed="rId4" cstate="print"/>
          <a:srcRect/>
          <a:stretch>
            <a:fillRect/>
          </a:stretch>
        </p:blipFill>
        <p:spPr bwMode="auto">
          <a:xfrm>
            <a:off x="755576" y="764704"/>
            <a:ext cx="2234902" cy="600373"/>
          </a:xfrm>
          <a:prstGeom prst="rect">
            <a:avLst/>
          </a:prstGeom>
          <a:noFill/>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6" y="3789040"/>
            <a:ext cx="911645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1028" y="3204013"/>
            <a:ext cx="7068216" cy="1446550"/>
          </a:xfrm>
          <a:prstGeom prst="rect">
            <a:avLst/>
          </a:prstGeom>
        </p:spPr>
        <p:txBody>
          <a:bodyPr wrap="square">
            <a:spAutoFit/>
          </a:bodyPr>
          <a:lstStyle/>
          <a:p>
            <a:r>
              <a:rPr lang="en-GB" sz="4400" b="1" dirty="0" smtClean="0">
                <a:solidFill>
                  <a:srgbClr val="002060"/>
                </a:solidFill>
                <a:latin typeface="Tahoma" charset="0"/>
              </a:rPr>
              <a:t>Company </a:t>
            </a:r>
          </a:p>
          <a:p>
            <a:r>
              <a:rPr lang="en-GB" sz="4400" b="1" dirty="0" smtClean="0">
                <a:solidFill>
                  <a:srgbClr val="002060"/>
                </a:solidFill>
                <a:latin typeface="Tahoma" charset="0"/>
              </a:rPr>
              <a:t>Mobile Phone Policy</a:t>
            </a:r>
          </a:p>
        </p:txBody>
      </p:sp>
    </p:spTree>
    <p:extLst>
      <p:ext uri="{BB962C8B-B14F-4D97-AF65-F5344CB8AC3E}">
        <p14:creationId xmlns:p14="http://schemas.microsoft.com/office/powerpoint/2010/main" val="1416517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375047"/>
            <a:ext cx="8064896" cy="461665"/>
          </a:xfrm>
          <a:prstGeom prst="rect">
            <a:avLst/>
          </a:prstGeom>
        </p:spPr>
        <p:txBody>
          <a:bodyPr wrap="square">
            <a:spAutoFit/>
          </a:bodyPr>
          <a:lstStyle/>
          <a:p>
            <a:r>
              <a:rPr lang="en-GB" sz="2400" b="1" dirty="0">
                <a:solidFill>
                  <a:schemeClr val="tx1">
                    <a:lumMod val="75000"/>
                  </a:schemeClr>
                </a:solidFill>
                <a:latin typeface="Tahoma" charset="0"/>
              </a:rPr>
              <a:t>Mobile Phone – Company </a:t>
            </a:r>
            <a:r>
              <a:rPr lang="en-GB" sz="2400" b="1" dirty="0" smtClean="0">
                <a:solidFill>
                  <a:schemeClr val="tx1">
                    <a:lumMod val="75000"/>
                  </a:schemeClr>
                </a:solidFill>
                <a:latin typeface="Tahoma" charset="0"/>
              </a:rPr>
              <a:t>Policy</a:t>
            </a:r>
            <a:endParaRPr lang="en-GB" sz="2400" b="1" dirty="0">
              <a:solidFill>
                <a:schemeClr val="tx1">
                  <a:lumMod val="75000"/>
                </a:schemeClr>
              </a:solidFill>
              <a:latin typeface="Tahoma" charset="0"/>
            </a:endParaRPr>
          </a:p>
        </p:txBody>
      </p:sp>
      <p:sp>
        <p:nvSpPr>
          <p:cNvPr id="2" name="Rectangle 1"/>
          <p:cNvSpPr/>
          <p:nvPr/>
        </p:nvSpPr>
        <p:spPr>
          <a:xfrm>
            <a:off x="587956" y="1340768"/>
            <a:ext cx="7920880" cy="2554545"/>
          </a:xfrm>
          <a:prstGeom prst="rect">
            <a:avLst/>
          </a:prstGeom>
        </p:spPr>
        <p:txBody>
          <a:bodyPr wrap="square">
            <a:spAutoFit/>
          </a:bodyPr>
          <a:lstStyle/>
          <a:p>
            <a:r>
              <a:rPr lang="en-GB" sz="2000" b="1" dirty="0" smtClean="0"/>
              <a:t>DRIVING ON PUBLIC ROADS:</a:t>
            </a:r>
          </a:p>
          <a:p>
            <a:endParaRPr lang="en-GB" sz="2000" dirty="0"/>
          </a:p>
          <a:p>
            <a:pPr lvl="0"/>
            <a:r>
              <a:rPr lang="en-GB" sz="2000" dirty="0" smtClean="0"/>
              <a:t>As a first principle, all drivers </a:t>
            </a:r>
          </a:p>
          <a:p>
            <a:pPr lvl="0"/>
            <a:endParaRPr lang="en-GB" sz="2000" dirty="0" smtClean="0"/>
          </a:p>
          <a:p>
            <a:pPr lvl="0"/>
            <a:r>
              <a:rPr lang="en-GB" sz="2000" dirty="0" smtClean="0"/>
              <a:t>(including employees and regular contractors) </a:t>
            </a:r>
          </a:p>
          <a:p>
            <a:pPr lvl="0"/>
            <a:endParaRPr lang="en-GB" sz="2000" b="1" dirty="0" smtClean="0"/>
          </a:p>
          <a:p>
            <a:pPr lvl="0"/>
            <a:r>
              <a:rPr lang="en-GB" sz="2000" b="1" dirty="0" smtClean="0"/>
              <a:t>Must avoid phone use while driving unless it is absolutely necessary</a:t>
            </a:r>
            <a:endParaRPr lang="en-GB" sz="2000" b="1" dirty="0"/>
          </a:p>
        </p:txBody>
      </p:sp>
      <p:sp>
        <p:nvSpPr>
          <p:cNvPr id="4" name="Rectangle 3"/>
          <p:cNvSpPr/>
          <p:nvPr/>
        </p:nvSpPr>
        <p:spPr>
          <a:xfrm>
            <a:off x="-23604" y="4970637"/>
            <a:ext cx="9144000" cy="646331"/>
          </a:xfrm>
          <a:prstGeom prst="rect">
            <a:avLst/>
          </a:prstGeom>
          <a:solidFill>
            <a:schemeClr val="bg1">
              <a:lumMod val="50000"/>
            </a:schemeClr>
          </a:solidFill>
        </p:spPr>
        <p:txBody>
          <a:bodyPr wrap="square">
            <a:spAutoFit/>
          </a:bodyPr>
          <a:lstStyle/>
          <a:p>
            <a:pPr algn="ctr" fontAlgn="base">
              <a:spcBef>
                <a:spcPct val="0"/>
              </a:spcBef>
              <a:spcAft>
                <a:spcPct val="0"/>
              </a:spcAft>
              <a:defRPr/>
            </a:pPr>
            <a:r>
              <a:rPr lang="en-GB" sz="3600" b="1" dirty="0" smtClean="0">
                <a:solidFill>
                  <a:srgbClr val="FFFF00"/>
                </a:solidFill>
                <a:latin typeface="Arial" charset="0"/>
              </a:rPr>
              <a:t>Avoid Phone Use</a:t>
            </a:r>
            <a:endParaRPr lang="en-GB" sz="36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375047"/>
            <a:ext cx="8064896" cy="461665"/>
          </a:xfrm>
          <a:prstGeom prst="rect">
            <a:avLst/>
          </a:prstGeom>
        </p:spPr>
        <p:txBody>
          <a:bodyPr wrap="square">
            <a:spAutoFit/>
          </a:bodyPr>
          <a:lstStyle/>
          <a:p>
            <a:r>
              <a:rPr lang="en-GB" sz="2400" b="1" dirty="0">
                <a:solidFill>
                  <a:schemeClr val="tx1">
                    <a:lumMod val="75000"/>
                  </a:schemeClr>
                </a:solidFill>
                <a:latin typeface="Tahoma" charset="0"/>
              </a:rPr>
              <a:t>Mobile </a:t>
            </a:r>
            <a:r>
              <a:rPr lang="en-GB" sz="2400" b="1" dirty="0" smtClean="0">
                <a:solidFill>
                  <a:schemeClr val="tx1">
                    <a:lumMod val="75000"/>
                  </a:schemeClr>
                </a:solidFill>
                <a:latin typeface="Tahoma" charset="0"/>
              </a:rPr>
              <a:t>Phone – Company Policy</a:t>
            </a:r>
            <a:endParaRPr lang="en-GB" sz="2400" b="1" dirty="0">
              <a:solidFill>
                <a:schemeClr val="tx1">
                  <a:lumMod val="75000"/>
                </a:schemeClr>
              </a:solidFill>
              <a:latin typeface="Tahoma" charset="0"/>
            </a:endParaRPr>
          </a:p>
        </p:txBody>
      </p:sp>
      <p:sp>
        <p:nvSpPr>
          <p:cNvPr id="4" name="Rectangle 3"/>
          <p:cNvSpPr/>
          <p:nvPr/>
        </p:nvSpPr>
        <p:spPr>
          <a:xfrm>
            <a:off x="652558" y="1327698"/>
            <a:ext cx="7920880" cy="2585323"/>
          </a:xfrm>
          <a:prstGeom prst="rect">
            <a:avLst/>
          </a:prstGeom>
        </p:spPr>
        <p:txBody>
          <a:bodyPr wrap="square">
            <a:spAutoFit/>
          </a:bodyPr>
          <a:lstStyle/>
          <a:p>
            <a:pPr lvl="0"/>
            <a:r>
              <a:rPr lang="en-GB" dirty="0"/>
              <a:t>In situations when there is an absolute need to use the phone while driving, the following are the minimum conditions that must be followed:</a:t>
            </a:r>
          </a:p>
          <a:p>
            <a:r>
              <a:rPr lang="en-GB" dirty="0"/>
              <a:t> </a:t>
            </a:r>
          </a:p>
          <a:p>
            <a:pPr lvl="0"/>
            <a:r>
              <a:rPr lang="en-US" dirty="0"/>
              <a:t>A hands free device must be used. The phone shall be correctly mounted in a safe place so as not to obstruct the driver’s view, or consist of an integrated vehicle system where it can be stored in a safe and secure place. </a:t>
            </a:r>
            <a:r>
              <a:rPr lang="en-US" dirty="0" smtClean="0"/>
              <a:t>Head </a:t>
            </a:r>
            <a:r>
              <a:rPr lang="en-US" dirty="0"/>
              <a:t>/ earphones are not permitted, but a secure single ear blue tooth device is allowed</a:t>
            </a:r>
            <a:r>
              <a:rPr lang="en-US" dirty="0" smtClean="0"/>
              <a:t>.</a:t>
            </a:r>
            <a:endParaRPr lang="en-GB" dirty="0"/>
          </a:p>
        </p:txBody>
      </p:sp>
      <p:sp>
        <p:nvSpPr>
          <p:cNvPr id="6" name="Rectangle 5"/>
          <p:cNvSpPr/>
          <p:nvPr/>
        </p:nvSpPr>
        <p:spPr>
          <a:xfrm>
            <a:off x="-23604" y="4926063"/>
            <a:ext cx="9144000" cy="646331"/>
          </a:xfrm>
          <a:prstGeom prst="rect">
            <a:avLst/>
          </a:prstGeom>
          <a:solidFill>
            <a:schemeClr val="bg1">
              <a:lumMod val="50000"/>
            </a:schemeClr>
          </a:solidFill>
        </p:spPr>
        <p:txBody>
          <a:bodyPr wrap="square">
            <a:spAutoFit/>
          </a:bodyPr>
          <a:lstStyle/>
          <a:p>
            <a:pPr algn="ctr" fontAlgn="base">
              <a:spcBef>
                <a:spcPct val="0"/>
              </a:spcBef>
              <a:spcAft>
                <a:spcPct val="0"/>
              </a:spcAft>
              <a:defRPr/>
            </a:pPr>
            <a:r>
              <a:rPr lang="en-GB" sz="3600" b="1" dirty="0" smtClean="0">
                <a:solidFill>
                  <a:srgbClr val="FFFF00"/>
                </a:solidFill>
                <a:latin typeface="Arial" charset="0"/>
              </a:rPr>
              <a:t>Absolute need – Hands Free Only</a:t>
            </a:r>
            <a:endParaRPr lang="en-GB" sz="3600" b="1" dirty="0">
              <a:solidFill>
                <a:srgbClr val="FFFF00"/>
              </a:solidFill>
              <a:latin typeface="Arial" charset="0"/>
            </a:endParaRPr>
          </a:p>
        </p:txBody>
      </p:sp>
    </p:spTree>
    <p:extLst>
      <p:ext uri="{BB962C8B-B14F-4D97-AF65-F5344CB8AC3E}">
        <p14:creationId xmlns:p14="http://schemas.microsoft.com/office/powerpoint/2010/main" val="1660858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375047"/>
            <a:ext cx="8064896" cy="461665"/>
          </a:xfrm>
          <a:prstGeom prst="rect">
            <a:avLst/>
          </a:prstGeom>
        </p:spPr>
        <p:txBody>
          <a:bodyPr wrap="square">
            <a:spAutoFit/>
          </a:bodyPr>
          <a:lstStyle/>
          <a:p>
            <a:r>
              <a:rPr lang="en-GB" sz="2400" b="1" dirty="0">
                <a:solidFill>
                  <a:schemeClr val="tx1">
                    <a:lumMod val="75000"/>
                  </a:schemeClr>
                </a:solidFill>
                <a:latin typeface="Tahoma" charset="0"/>
              </a:rPr>
              <a:t>Mobile </a:t>
            </a:r>
            <a:r>
              <a:rPr lang="en-GB" sz="2400" b="1" dirty="0" smtClean="0">
                <a:solidFill>
                  <a:schemeClr val="tx1">
                    <a:lumMod val="75000"/>
                  </a:schemeClr>
                </a:solidFill>
                <a:latin typeface="Tahoma" charset="0"/>
              </a:rPr>
              <a:t>Phone – Company Policy</a:t>
            </a:r>
            <a:endParaRPr lang="en-GB" sz="2400" b="1" dirty="0">
              <a:solidFill>
                <a:schemeClr val="tx1">
                  <a:lumMod val="75000"/>
                </a:schemeClr>
              </a:solidFill>
              <a:latin typeface="Tahoma" charset="0"/>
            </a:endParaRPr>
          </a:p>
        </p:txBody>
      </p:sp>
      <p:sp>
        <p:nvSpPr>
          <p:cNvPr id="4" name="Rectangle 3"/>
          <p:cNvSpPr/>
          <p:nvPr/>
        </p:nvSpPr>
        <p:spPr>
          <a:xfrm>
            <a:off x="652558" y="1327698"/>
            <a:ext cx="7920880" cy="2585323"/>
          </a:xfrm>
          <a:prstGeom prst="rect">
            <a:avLst/>
          </a:prstGeom>
        </p:spPr>
        <p:txBody>
          <a:bodyPr wrap="square">
            <a:spAutoFit/>
          </a:bodyPr>
          <a:lstStyle/>
          <a:p>
            <a:pPr lvl="0"/>
            <a:r>
              <a:rPr lang="en-US" dirty="0"/>
              <a:t>Only use when driving in non congested conditions and when safe to do so after assessing and continuing to assess the overall situation, which includes other traffic, pedestrians, visibility and the weather / elements at the time  - an example of when the phone must not be used is when in the area of a school</a:t>
            </a:r>
            <a:r>
              <a:rPr lang="en-US" dirty="0" smtClean="0"/>
              <a:t>.</a:t>
            </a:r>
          </a:p>
          <a:p>
            <a:pPr lvl="0"/>
            <a:endParaRPr lang="en-GB" dirty="0"/>
          </a:p>
          <a:p>
            <a:pPr lvl="0"/>
            <a:r>
              <a:rPr lang="en-US" dirty="0"/>
              <a:t>All conversations must be kept to a minimum. If a conversation is unlikely to be short, the caller must be told they will be contacted as soon as the driver has found a safe place to park.</a:t>
            </a:r>
            <a:endParaRPr lang="en-GB" dirty="0"/>
          </a:p>
        </p:txBody>
      </p:sp>
      <p:sp>
        <p:nvSpPr>
          <p:cNvPr id="6" name="Rectangle 5"/>
          <p:cNvSpPr/>
          <p:nvPr/>
        </p:nvSpPr>
        <p:spPr>
          <a:xfrm>
            <a:off x="-23604" y="4926063"/>
            <a:ext cx="9144000" cy="646331"/>
          </a:xfrm>
          <a:prstGeom prst="rect">
            <a:avLst/>
          </a:prstGeom>
          <a:solidFill>
            <a:schemeClr val="bg1">
              <a:lumMod val="50000"/>
            </a:schemeClr>
          </a:solidFill>
        </p:spPr>
        <p:txBody>
          <a:bodyPr wrap="square">
            <a:spAutoFit/>
          </a:bodyPr>
          <a:lstStyle/>
          <a:p>
            <a:pPr algn="ctr" fontAlgn="base">
              <a:spcBef>
                <a:spcPct val="0"/>
              </a:spcBef>
              <a:spcAft>
                <a:spcPct val="0"/>
              </a:spcAft>
              <a:defRPr/>
            </a:pPr>
            <a:r>
              <a:rPr lang="en-GB" sz="3600" b="1" dirty="0" smtClean="0">
                <a:solidFill>
                  <a:srgbClr val="FFFF00"/>
                </a:solidFill>
                <a:latin typeface="Arial" charset="0"/>
              </a:rPr>
              <a:t>Safe Situation – Keep to Minimum</a:t>
            </a:r>
            <a:endParaRPr lang="en-GB" sz="3600" b="1" dirty="0">
              <a:solidFill>
                <a:srgbClr val="FFFF00"/>
              </a:solidFill>
              <a:latin typeface="Arial" charset="0"/>
            </a:endParaRPr>
          </a:p>
        </p:txBody>
      </p:sp>
    </p:spTree>
    <p:extLst>
      <p:ext uri="{BB962C8B-B14F-4D97-AF65-F5344CB8AC3E}">
        <p14:creationId xmlns:p14="http://schemas.microsoft.com/office/powerpoint/2010/main" val="2250085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375047"/>
            <a:ext cx="8064896" cy="461665"/>
          </a:xfrm>
          <a:prstGeom prst="rect">
            <a:avLst/>
          </a:prstGeom>
        </p:spPr>
        <p:txBody>
          <a:bodyPr wrap="square">
            <a:spAutoFit/>
          </a:bodyPr>
          <a:lstStyle/>
          <a:p>
            <a:r>
              <a:rPr lang="en-GB" sz="2400" b="1" dirty="0">
                <a:solidFill>
                  <a:schemeClr val="tx1">
                    <a:lumMod val="75000"/>
                  </a:schemeClr>
                </a:solidFill>
                <a:latin typeface="Tahoma" charset="0"/>
              </a:rPr>
              <a:t>Mobile </a:t>
            </a:r>
            <a:r>
              <a:rPr lang="en-GB" sz="2400" b="1" dirty="0" smtClean="0">
                <a:solidFill>
                  <a:schemeClr val="tx1">
                    <a:lumMod val="75000"/>
                  </a:schemeClr>
                </a:solidFill>
                <a:latin typeface="Tahoma" charset="0"/>
              </a:rPr>
              <a:t>Phone – Company Policy</a:t>
            </a:r>
            <a:endParaRPr lang="en-GB" sz="2400" b="1" dirty="0">
              <a:solidFill>
                <a:schemeClr val="tx1">
                  <a:lumMod val="75000"/>
                </a:schemeClr>
              </a:solidFill>
              <a:latin typeface="Tahoma" charset="0"/>
            </a:endParaRPr>
          </a:p>
        </p:txBody>
      </p:sp>
      <p:sp>
        <p:nvSpPr>
          <p:cNvPr id="4" name="Rectangle 3"/>
          <p:cNvSpPr/>
          <p:nvPr/>
        </p:nvSpPr>
        <p:spPr>
          <a:xfrm>
            <a:off x="652558" y="1327698"/>
            <a:ext cx="7920880" cy="2031325"/>
          </a:xfrm>
          <a:prstGeom prst="rect">
            <a:avLst/>
          </a:prstGeom>
        </p:spPr>
        <p:txBody>
          <a:bodyPr wrap="square">
            <a:spAutoFit/>
          </a:bodyPr>
          <a:lstStyle/>
          <a:p>
            <a:pPr lvl="0"/>
            <a:r>
              <a:rPr lang="en-GB" dirty="0"/>
              <a:t>Outgoing calls should, where possible, be planned for a time when not driving e.g. after pulling over and parking the vehicle safely</a:t>
            </a:r>
            <a:r>
              <a:rPr lang="en-GB" dirty="0" smtClean="0"/>
              <a:t>.</a:t>
            </a:r>
          </a:p>
          <a:p>
            <a:pPr lvl="0"/>
            <a:endParaRPr lang="en-GB" dirty="0"/>
          </a:p>
          <a:p>
            <a:pPr lvl="0"/>
            <a:r>
              <a:rPr lang="en-US" dirty="0"/>
              <a:t>When out going calls are permitted, the driver can only initiate the call via voice activation or an integrated vehicle system, which allows the driver to keep their hands on the steering wheel and their eyes on the road.</a:t>
            </a:r>
            <a:endParaRPr lang="en-GB" dirty="0"/>
          </a:p>
        </p:txBody>
      </p:sp>
      <p:sp>
        <p:nvSpPr>
          <p:cNvPr id="6" name="Rectangle 5"/>
          <p:cNvSpPr/>
          <p:nvPr/>
        </p:nvSpPr>
        <p:spPr>
          <a:xfrm>
            <a:off x="-23604" y="4926063"/>
            <a:ext cx="9144000" cy="646331"/>
          </a:xfrm>
          <a:prstGeom prst="rect">
            <a:avLst/>
          </a:prstGeom>
          <a:solidFill>
            <a:schemeClr val="bg1">
              <a:lumMod val="50000"/>
            </a:schemeClr>
          </a:solidFill>
        </p:spPr>
        <p:txBody>
          <a:bodyPr wrap="square">
            <a:spAutoFit/>
          </a:bodyPr>
          <a:lstStyle/>
          <a:p>
            <a:pPr algn="ctr" fontAlgn="base">
              <a:spcBef>
                <a:spcPct val="0"/>
              </a:spcBef>
              <a:spcAft>
                <a:spcPct val="0"/>
              </a:spcAft>
              <a:defRPr/>
            </a:pPr>
            <a:r>
              <a:rPr lang="en-GB" sz="3600" b="1" dirty="0" smtClean="0">
                <a:solidFill>
                  <a:srgbClr val="FFFF00"/>
                </a:solidFill>
                <a:latin typeface="Arial" charset="0"/>
              </a:rPr>
              <a:t>Plan Calls</a:t>
            </a:r>
            <a:endParaRPr lang="en-GB" sz="3600" b="1" dirty="0">
              <a:solidFill>
                <a:srgbClr val="FFFF00"/>
              </a:solidFill>
              <a:latin typeface="Arial" charset="0"/>
            </a:endParaRPr>
          </a:p>
        </p:txBody>
      </p:sp>
    </p:spTree>
    <p:extLst>
      <p:ext uri="{BB962C8B-B14F-4D97-AF65-F5344CB8AC3E}">
        <p14:creationId xmlns:p14="http://schemas.microsoft.com/office/powerpoint/2010/main" val="736317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375047"/>
            <a:ext cx="8064896" cy="461665"/>
          </a:xfrm>
          <a:prstGeom prst="rect">
            <a:avLst/>
          </a:prstGeom>
        </p:spPr>
        <p:txBody>
          <a:bodyPr wrap="square">
            <a:spAutoFit/>
          </a:bodyPr>
          <a:lstStyle/>
          <a:p>
            <a:r>
              <a:rPr lang="en-GB" sz="2400" b="1" dirty="0">
                <a:solidFill>
                  <a:schemeClr val="tx1">
                    <a:lumMod val="75000"/>
                  </a:schemeClr>
                </a:solidFill>
                <a:latin typeface="Tahoma" charset="0"/>
              </a:rPr>
              <a:t>Mobile </a:t>
            </a:r>
            <a:r>
              <a:rPr lang="en-GB" sz="2400" b="1" dirty="0" smtClean="0">
                <a:solidFill>
                  <a:schemeClr val="tx1">
                    <a:lumMod val="75000"/>
                  </a:schemeClr>
                </a:solidFill>
                <a:latin typeface="Tahoma" charset="0"/>
              </a:rPr>
              <a:t>Phone – Company Policy</a:t>
            </a:r>
            <a:endParaRPr lang="en-GB" sz="2400" b="1" dirty="0">
              <a:solidFill>
                <a:schemeClr val="tx1">
                  <a:lumMod val="75000"/>
                </a:schemeClr>
              </a:solidFill>
              <a:latin typeface="Tahoma" charset="0"/>
            </a:endParaRPr>
          </a:p>
        </p:txBody>
      </p:sp>
      <p:sp>
        <p:nvSpPr>
          <p:cNvPr id="4" name="Rectangle 3"/>
          <p:cNvSpPr/>
          <p:nvPr/>
        </p:nvSpPr>
        <p:spPr>
          <a:xfrm>
            <a:off x="652558" y="1327698"/>
            <a:ext cx="7920880" cy="2308324"/>
          </a:xfrm>
          <a:prstGeom prst="rect">
            <a:avLst/>
          </a:prstGeom>
        </p:spPr>
        <p:txBody>
          <a:bodyPr wrap="square">
            <a:spAutoFit/>
          </a:bodyPr>
          <a:lstStyle/>
          <a:p>
            <a:pPr lvl="0"/>
            <a:r>
              <a:rPr lang="en-US" dirty="0"/>
              <a:t>Texting, emailing and any other hands-on use of mobile devices are banned</a:t>
            </a:r>
            <a:r>
              <a:rPr lang="en-US" dirty="0" smtClean="0"/>
              <a:t>.</a:t>
            </a:r>
          </a:p>
          <a:p>
            <a:pPr lvl="0"/>
            <a:endParaRPr lang="en-GB" dirty="0"/>
          </a:p>
          <a:p>
            <a:pPr lvl="0"/>
            <a:r>
              <a:rPr lang="en-US" dirty="0"/>
              <a:t>If the phone or another device is used for satellite navigation purposes, it must be mounted in a fixed device where it can be easily seen while keeping a good view of the road, it must not obstruct the driver’s view and cannot be held in the hand.  It is not allowed to manipulate the device while driving. </a:t>
            </a:r>
            <a:endParaRPr lang="en-GB" dirty="0"/>
          </a:p>
        </p:txBody>
      </p:sp>
      <p:sp>
        <p:nvSpPr>
          <p:cNvPr id="6" name="Rectangle 5"/>
          <p:cNvSpPr/>
          <p:nvPr/>
        </p:nvSpPr>
        <p:spPr>
          <a:xfrm>
            <a:off x="-23604" y="4926063"/>
            <a:ext cx="9144000" cy="646331"/>
          </a:xfrm>
          <a:prstGeom prst="rect">
            <a:avLst/>
          </a:prstGeom>
          <a:solidFill>
            <a:schemeClr val="bg1">
              <a:lumMod val="50000"/>
            </a:schemeClr>
          </a:solidFill>
        </p:spPr>
        <p:txBody>
          <a:bodyPr wrap="square">
            <a:spAutoFit/>
          </a:bodyPr>
          <a:lstStyle/>
          <a:p>
            <a:pPr algn="ctr" fontAlgn="base">
              <a:spcBef>
                <a:spcPct val="0"/>
              </a:spcBef>
              <a:spcAft>
                <a:spcPct val="0"/>
              </a:spcAft>
              <a:defRPr/>
            </a:pPr>
            <a:r>
              <a:rPr lang="en-GB" sz="3600" b="1" dirty="0" smtClean="0">
                <a:solidFill>
                  <a:srgbClr val="FFFF00"/>
                </a:solidFill>
                <a:latin typeface="Arial" charset="0"/>
              </a:rPr>
              <a:t>Texting - Hand Held </a:t>
            </a:r>
            <a:r>
              <a:rPr lang="en-GB" sz="3600" b="1" dirty="0" smtClean="0">
                <a:solidFill>
                  <a:srgbClr val="FFC000"/>
                </a:solidFill>
                <a:latin typeface="Arial" charset="0"/>
              </a:rPr>
              <a:t>- BANNED</a:t>
            </a:r>
            <a:endParaRPr lang="en-GB" sz="3600" b="1" dirty="0">
              <a:solidFill>
                <a:srgbClr val="FFC000"/>
              </a:solidFill>
              <a:latin typeface="Arial" charset="0"/>
            </a:endParaRPr>
          </a:p>
        </p:txBody>
      </p:sp>
    </p:spTree>
    <p:extLst>
      <p:ext uri="{BB962C8B-B14F-4D97-AF65-F5344CB8AC3E}">
        <p14:creationId xmlns:p14="http://schemas.microsoft.com/office/powerpoint/2010/main" val="4159471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375047"/>
            <a:ext cx="8064896" cy="461665"/>
          </a:xfrm>
          <a:prstGeom prst="rect">
            <a:avLst/>
          </a:prstGeom>
        </p:spPr>
        <p:txBody>
          <a:bodyPr wrap="square">
            <a:spAutoFit/>
          </a:bodyPr>
          <a:lstStyle/>
          <a:p>
            <a:r>
              <a:rPr lang="en-GB" sz="2400" b="1" dirty="0">
                <a:solidFill>
                  <a:schemeClr val="tx1">
                    <a:lumMod val="75000"/>
                  </a:schemeClr>
                </a:solidFill>
                <a:latin typeface="Tahoma" charset="0"/>
              </a:rPr>
              <a:t>Mobile </a:t>
            </a:r>
            <a:r>
              <a:rPr lang="en-GB" sz="2400" b="1" dirty="0" smtClean="0">
                <a:solidFill>
                  <a:schemeClr val="tx1">
                    <a:lumMod val="75000"/>
                  </a:schemeClr>
                </a:solidFill>
                <a:latin typeface="Tahoma" charset="0"/>
              </a:rPr>
              <a:t>Phone – Company Policy</a:t>
            </a:r>
            <a:endParaRPr lang="en-GB" sz="2400" b="1" dirty="0">
              <a:solidFill>
                <a:schemeClr val="tx1">
                  <a:lumMod val="75000"/>
                </a:schemeClr>
              </a:solidFill>
              <a:latin typeface="Tahoma" charset="0"/>
            </a:endParaRPr>
          </a:p>
        </p:txBody>
      </p:sp>
      <p:sp>
        <p:nvSpPr>
          <p:cNvPr id="4" name="Rectangle 3"/>
          <p:cNvSpPr/>
          <p:nvPr/>
        </p:nvSpPr>
        <p:spPr>
          <a:xfrm>
            <a:off x="652558" y="1327698"/>
            <a:ext cx="7920880" cy="3139321"/>
          </a:xfrm>
          <a:prstGeom prst="rect">
            <a:avLst/>
          </a:prstGeom>
        </p:spPr>
        <p:txBody>
          <a:bodyPr wrap="square">
            <a:spAutoFit/>
          </a:bodyPr>
          <a:lstStyle/>
          <a:p>
            <a:r>
              <a:rPr lang="en-US" dirty="0"/>
              <a:t>People making calls to mobile phones are responsible for encouraging compliance with these Standards.  They must keep the duration of a conversation with a driver to a minimum and must always check in the first instance that it is safe for the driver to take the call.</a:t>
            </a:r>
            <a:endParaRPr lang="en-GB" dirty="0"/>
          </a:p>
          <a:p>
            <a:r>
              <a:rPr lang="en-GB" dirty="0"/>
              <a:t> </a:t>
            </a:r>
          </a:p>
          <a:p>
            <a:pPr lvl="0"/>
            <a:r>
              <a:rPr lang="en-GB" dirty="0"/>
              <a:t>All drivers must be instructed that they are not permitted to use a hand held mobile phone while operating a vehicle, even when stationary at traffic signals or in queues. The use of a handheld device is only permitted when the vehicle is parked and the engine switched off.</a:t>
            </a:r>
          </a:p>
        </p:txBody>
      </p:sp>
      <p:sp>
        <p:nvSpPr>
          <p:cNvPr id="6" name="Rectangle 5"/>
          <p:cNvSpPr/>
          <p:nvPr/>
        </p:nvSpPr>
        <p:spPr>
          <a:xfrm>
            <a:off x="-23604" y="4926063"/>
            <a:ext cx="9144000" cy="646331"/>
          </a:xfrm>
          <a:prstGeom prst="rect">
            <a:avLst/>
          </a:prstGeom>
          <a:solidFill>
            <a:schemeClr val="bg1">
              <a:lumMod val="50000"/>
            </a:schemeClr>
          </a:solidFill>
        </p:spPr>
        <p:txBody>
          <a:bodyPr wrap="square">
            <a:spAutoFit/>
          </a:bodyPr>
          <a:lstStyle/>
          <a:p>
            <a:pPr lvl="0" algn="ctr" fontAlgn="base">
              <a:spcBef>
                <a:spcPct val="0"/>
              </a:spcBef>
              <a:spcAft>
                <a:spcPct val="0"/>
              </a:spcAft>
              <a:defRPr/>
            </a:pPr>
            <a:r>
              <a:rPr lang="en-GB" sz="3600" b="1" dirty="0">
                <a:solidFill>
                  <a:srgbClr val="FFFF00"/>
                </a:solidFill>
                <a:latin typeface="Arial" charset="0"/>
              </a:rPr>
              <a:t>Hand Held </a:t>
            </a:r>
            <a:r>
              <a:rPr lang="en-GB" sz="3600" b="1" dirty="0" smtClean="0">
                <a:solidFill>
                  <a:srgbClr val="FFFF00"/>
                </a:solidFill>
                <a:latin typeface="Arial" charset="0"/>
              </a:rPr>
              <a:t>- Vehicle </a:t>
            </a:r>
            <a:r>
              <a:rPr lang="en-GB" sz="3600" b="1" dirty="0">
                <a:solidFill>
                  <a:srgbClr val="FFFF00"/>
                </a:solidFill>
                <a:latin typeface="Arial" charset="0"/>
              </a:rPr>
              <a:t>parked, engine off</a:t>
            </a:r>
          </a:p>
        </p:txBody>
      </p:sp>
    </p:spTree>
    <p:extLst>
      <p:ext uri="{BB962C8B-B14F-4D97-AF65-F5344CB8AC3E}">
        <p14:creationId xmlns:p14="http://schemas.microsoft.com/office/powerpoint/2010/main" val="3019998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042998652"/>
              </p:ext>
            </p:extLst>
          </p:nvPr>
        </p:nvGraphicFramePr>
        <p:xfrm>
          <a:off x="647564" y="1124744"/>
          <a:ext cx="77048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259632" y="4480107"/>
            <a:ext cx="6480720" cy="338554"/>
          </a:xfrm>
          <a:prstGeom prst="rect">
            <a:avLst/>
          </a:prstGeom>
        </p:spPr>
        <p:txBody>
          <a:bodyPr wrap="square">
            <a:spAutoFit/>
          </a:bodyPr>
          <a:lstStyle/>
          <a:p>
            <a:pPr algn="ctr"/>
            <a:r>
              <a:rPr lang="en-GB" sz="1600" b="1" dirty="0">
                <a:solidFill>
                  <a:schemeClr val="accent1"/>
                </a:solidFill>
                <a:cs typeface="Arial" pitchFamily="34" charset="0"/>
              </a:rPr>
              <a:t>Campaign Support </a:t>
            </a:r>
            <a:r>
              <a:rPr lang="en-GB" sz="1600" b="1" dirty="0" smtClean="0">
                <a:solidFill>
                  <a:schemeClr val="accent1"/>
                </a:solidFill>
                <a:cs typeface="Arial" pitchFamily="34" charset="0"/>
              </a:rPr>
              <a:t> Materials</a:t>
            </a:r>
            <a:endParaRPr lang="en-GB" sz="1600" b="1" dirty="0">
              <a:solidFill>
                <a:schemeClr val="accent1"/>
              </a:solidFill>
              <a:cs typeface="Arial" pitchFamily="34" charset="0"/>
            </a:endParaRPr>
          </a:p>
        </p:txBody>
      </p:sp>
      <p:sp>
        <p:nvSpPr>
          <p:cNvPr id="8" name="Rounded Rectangle 7"/>
          <p:cNvSpPr/>
          <p:nvPr/>
        </p:nvSpPr>
        <p:spPr>
          <a:xfrm>
            <a:off x="611560" y="5373216"/>
            <a:ext cx="7776864" cy="576064"/>
          </a:xfrm>
          <a:prstGeom prst="roundRect">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Week long Campaign</a:t>
            </a:r>
          </a:p>
        </p:txBody>
      </p:sp>
      <p:sp>
        <p:nvSpPr>
          <p:cNvPr id="9" name="Title 6"/>
          <p:cNvSpPr>
            <a:spLocks noGrp="1"/>
          </p:cNvSpPr>
          <p:nvPr>
            <p:ph type="title" idx="4294967295"/>
          </p:nvPr>
        </p:nvSpPr>
        <p:spPr>
          <a:xfrm>
            <a:off x="250825" y="430348"/>
            <a:ext cx="7993583" cy="406265"/>
          </a:xfrm>
          <a:prstGeom prst="rect">
            <a:avLst/>
          </a:prstGeom>
        </p:spPr>
        <p:txBody>
          <a:bodyPr wrap="square">
            <a:spAutoFit/>
          </a:bodyPr>
          <a:lstStyle/>
          <a:p>
            <a:r>
              <a:rPr lang="en-GB" sz="2400" b="1" dirty="0" smtClean="0">
                <a:latin typeface="Tahoma" charset="0"/>
              </a:rPr>
              <a:t>Mobile Phone - Road Safety Campaign</a:t>
            </a:r>
            <a:endParaRPr lang="en-GB" sz="2400" b="1" dirty="0">
              <a:latin typeface="Tahoma" charset="0"/>
            </a:endParaRPr>
          </a:p>
        </p:txBody>
      </p:sp>
    </p:spTree>
    <p:extLst>
      <p:ext uri="{BB962C8B-B14F-4D97-AF65-F5344CB8AC3E}">
        <p14:creationId xmlns:p14="http://schemas.microsoft.com/office/powerpoint/2010/main" val="421120315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375047"/>
            <a:ext cx="8064896" cy="461665"/>
          </a:xfrm>
          <a:prstGeom prst="rect">
            <a:avLst/>
          </a:prstGeom>
        </p:spPr>
        <p:txBody>
          <a:bodyPr wrap="square">
            <a:spAutoFit/>
          </a:bodyPr>
          <a:lstStyle/>
          <a:p>
            <a:r>
              <a:rPr lang="en-GB" sz="2400" b="1" dirty="0">
                <a:solidFill>
                  <a:schemeClr val="tx1">
                    <a:lumMod val="75000"/>
                  </a:schemeClr>
                </a:solidFill>
                <a:latin typeface="Tahoma" charset="0"/>
              </a:rPr>
              <a:t>Mobile </a:t>
            </a:r>
            <a:r>
              <a:rPr lang="en-GB" sz="2400" b="1" dirty="0" smtClean="0">
                <a:solidFill>
                  <a:schemeClr val="tx1">
                    <a:lumMod val="75000"/>
                  </a:schemeClr>
                </a:solidFill>
                <a:latin typeface="Tahoma" charset="0"/>
              </a:rPr>
              <a:t>Phone – Company Policy</a:t>
            </a:r>
            <a:endParaRPr lang="en-GB" sz="2400" b="1" dirty="0">
              <a:solidFill>
                <a:schemeClr val="tx1">
                  <a:lumMod val="75000"/>
                </a:schemeClr>
              </a:solidFill>
              <a:latin typeface="Tahoma" charset="0"/>
            </a:endParaRPr>
          </a:p>
        </p:txBody>
      </p:sp>
      <p:sp>
        <p:nvSpPr>
          <p:cNvPr id="4" name="Rectangle 3"/>
          <p:cNvSpPr/>
          <p:nvPr/>
        </p:nvSpPr>
        <p:spPr>
          <a:xfrm>
            <a:off x="587956" y="1327698"/>
            <a:ext cx="7920880" cy="1938992"/>
          </a:xfrm>
          <a:prstGeom prst="rect">
            <a:avLst/>
          </a:prstGeom>
        </p:spPr>
        <p:txBody>
          <a:bodyPr wrap="square">
            <a:spAutoFit/>
          </a:bodyPr>
          <a:lstStyle/>
          <a:p>
            <a:pPr lvl="0"/>
            <a:r>
              <a:rPr lang="en-GB" sz="2000" dirty="0" smtClean="0"/>
              <a:t>All </a:t>
            </a:r>
            <a:r>
              <a:rPr lang="en-GB" sz="2000" dirty="0"/>
              <a:t>drivers are responsible for the safe operation of their vehicle</a:t>
            </a:r>
            <a:r>
              <a:rPr lang="en-GB" sz="2000" dirty="0" smtClean="0"/>
              <a:t>.</a:t>
            </a:r>
          </a:p>
          <a:p>
            <a:pPr lvl="0"/>
            <a:endParaRPr lang="en-GB" sz="2000" dirty="0"/>
          </a:p>
          <a:p>
            <a:pPr lvl="0"/>
            <a:r>
              <a:rPr lang="en-GB" sz="2000" dirty="0" smtClean="0"/>
              <a:t>If </a:t>
            </a:r>
            <a:r>
              <a:rPr lang="en-GB" sz="2000" dirty="0"/>
              <a:t>the use of a mobile phone causes the driver to lose proper control of the vehicle the driver can be prosecuted.</a:t>
            </a:r>
          </a:p>
          <a:p>
            <a:r>
              <a:rPr lang="en-GB" sz="2000" dirty="0"/>
              <a:t> </a:t>
            </a:r>
          </a:p>
        </p:txBody>
      </p:sp>
      <p:sp>
        <p:nvSpPr>
          <p:cNvPr id="6" name="Rectangle 5"/>
          <p:cNvSpPr/>
          <p:nvPr/>
        </p:nvSpPr>
        <p:spPr>
          <a:xfrm>
            <a:off x="-23604" y="4926063"/>
            <a:ext cx="9144000" cy="646331"/>
          </a:xfrm>
          <a:prstGeom prst="rect">
            <a:avLst/>
          </a:prstGeom>
          <a:solidFill>
            <a:schemeClr val="bg1">
              <a:lumMod val="50000"/>
            </a:schemeClr>
          </a:solidFill>
        </p:spPr>
        <p:txBody>
          <a:bodyPr wrap="square">
            <a:spAutoFit/>
          </a:bodyPr>
          <a:lstStyle/>
          <a:p>
            <a:pPr algn="ctr" fontAlgn="base">
              <a:spcBef>
                <a:spcPct val="0"/>
              </a:spcBef>
              <a:spcAft>
                <a:spcPct val="0"/>
              </a:spcAft>
              <a:defRPr/>
            </a:pPr>
            <a:r>
              <a:rPr lang="en-GB" sz="3600" b="1" dirty="0" smtClean="0">
                <a:solidFill>
                  <a:srgbClr val="FFFF00"/>
                </a:solidFill>
                <a:latin typeface="Arial" charset="0"/>
              </a:rPr>
              <a:t>Drivers are Responsible</a:t>
            </a:r>
            <a:endParaRPr lang="en-GB" sz="3600" b="1" dirty="0">
              <a:solidFill>
                <a:srgbClr val="FFC000"/>
              </a:solidFill>
              <a:latin typeface="Arial" charset="0"/>
            </a:endParaRPr>
          </a:p>
        </p:txBody>
      </p:sp>
    </p:spTree>
    <p:extLst>
      <p:ext uri="{BB962C8B-B14F-4D97-AF65-F5344CB8AC3E}">
        <p14:creationId xmlns:p14="http://schemas.microsoft.com/office/powerpoint/2010/main" val="4016859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375047"/>
            <a:ext cx="8064896" cy="461665"/>
          </a:xfrm>
          <a:prstGeom prst="rect">
            <a:avLst/>
          </a:prstGeom>
        </p:spPr>
        <p:txBody>
          <a:bodyPr wrap="square">
            <a:spAutoFit/>
          </a:bodyPr>
          <a:lstStyle/>
          <a:p>
            <a:r>
              <a:rPr lang="en-GB" sz="2400" b="1" dirty="0">
                <a:solidFill>
                  <a:schemeClr val="tx1">
                    <a:lumMod val="75000"/>
                  </a:schemeClr>
                </a:solidFill>
                <a:latin typeface="Tahoma" charset="0"/>
              </a:rPr>
              <a:t>Mobile </a:t>
            </a:r>
            <a:r>
              <a:rPr lang="en-GB" sz="2400" b="1" dirty="0" smtClean="0">
                <a:solidFill>
                  <a:schemeClr val="tx1">
                    <a:lumMod val="75000"/>
                  </a:schemeClr>
                </a:solidFill>
                <a:latin typeface="Tahoma" charset="0"/>
              </a:rPr>
              <a:t>Phone – Company Policy</a:t>
            </a:r>
            <a:endParaRPr lang="en-GB" sz="2400" b="1" dirty="0">
              <a:solidFill>
                <a:schemeClr val="tx1">
                  <a:lumMod val="75000"/>
                </a:schemeClr>
              </a:solidFill>
              <a:latin typeface="Tahoma" charset="0"/>
            </a:endParaRPr>
          </a:p>
        </p:txBody>
      </p:sp>
      <p:sp>
        <p:nvSpPr>
          <p:cNvPr id="4" name="Rectangle 3"/>
          <p:cNvSpPr/>
          <p:nvPr/>
        </p:nvSpPr>
        <p:spPr>
          <a:xfrm>
            <a:off x="587956" y="1196752"/>
            <a:ext cx="7920880" cy="2308324"/>
          </a:xfrm>
          <a:prstGeom prst="rect">
            <a:avLst/>
          </a:prstGeom>
        </p:spPr>
        <p:txBody>
          <a:bodyPr wrap="square">
            <a:spAutoFit/>
          </a:bodyPr>
          <a:lstStyle/>
          <a:p>
            <a:r>
              <a:rPr lang="en-GB" b="1" dirty="0"/>
              <a:t>DRIVING ON SITES</a:t>
            </a:r>
            <a:endParaRPr lang="en-GB" dirty="0"/>
          </a:p>
          <a:p>
            <a:r>
              <a:rPr lang="en-GB" dirty="0"/>
              <a:t> </a:t>
            </a:r>
          </a:p>
          <a:p>
            <a:pPr lvl="0"/>
            <a:r>
              <a:rPr lang="en-US" dirty="0"/>
              <a:t>Mobile phones must not be used while driving on company or customer sites.</a:t>
            </a:r>
            <a:endParaRPr lang="en-GB" dirty="0"/>
          </a:p>
          <a:p>
            <a:r>
              <a:rPr lang="en-GB" dirty="0"/>
              <a:t> </a:t>
            </a:r>
          </a:p>
          <a:p>
            <a:pPr lvl="0"/>
            <a:r>
              <a:rPr lang="en-GB" dirty="0"/>
              <a:t>All company employees and contractors will be prohibited from using a mobile phone while operating mobile plant.</a:t>
            </a:r>
          </a:p>
          <a:p>
            <a:r>
              <a:rPr lang="en-GB" dirty="0"/>
              <a:t> </a:t>
            </a:r>
          </a:p>
        </p:txBody>
      </p:sp>
      <p:sp>
        <p:nvSpPr>
          <p:cNvPr id="6" name="Rectangle 5"/>
          <p:cNvSpPr/>
          <p:nvPr/>
        </p:nvSpPr>
        <p:spPr>
          <a:xfrm>
            <a:off x="23995" y="4352583"/>
            <a:ext cx="9144000" cy="1200329"/>
          </a:xfrm>
          <a:prstGeom prst="rect">
            <a:avLst/>
          </a:prstGeom>
          <a:solidFill>
            <a:schemeClr val="bg1">
              <a:lumMod val="50000"/>
            </a:schemeClr>
          </a:solidFill>
        </p:spPr>
        <p:txBody>
          <a:bodyPr wrap="square">
            <a:spAutoFit/>
          </a:bodyPr>
          <a:lstStyle/>
          <a:p>
            <a:pPr algn="ctr" fontAlgn="base">
              <a:spcBef>
                <a:spcPct val="0"/>
              </a:spcBef>
              <a:spcAft>
                <a:spcPct val="0"/>
              </a:spcAft>
              <a:defRPr/>
            </a:pPr>
            <a:r>
              <a:rPr lang="en-GB" sz="3600" b="1" dirty="0" smtClean="0">
                <a:solidFill>
                  <a:srgbClr val="FFFF00"/>
                </a:solidFill>
                <a:latin typeface="Arial" charset="0"/>
              </a:rPr>
              <a:t>Must not be used while driving on sites</a:t>
            </a:r>
          </a:p>
          <a:p>
            <a:pPr algn="ctr" fontAlgn="base">
              <a:spcBef>
                <a:spcPct val="0"/>
              </a:spcBef>
              <a:spcAft>
                <a:spcPct val="0"/>
              </a:spcAft>
              <a:defRPr/>
            </a:pPr>
            <a:r>
              <a:rPr lang="en-GB" sz="3600" b="1" dirty="0" smtClean="0">
                <a:solidFill>
                  <a:srgbClr val="FFFF00"/>
                </a:solidFill>
                <a:latin typeface="Arial" charset="0"/>
              </a:rPr>
              <a:t> or Operating mobile plant</a:t>
            </a:r>
            <a:endParaRPr lang="en-GB" sz="3600" b="1" dirty="0">
              <a:solidFill>
                <a:srgbClr val="FFC000"/>
              </a:solidFill>
              <a:latin typeface="Arial" charset="0"/>
            </a:endParaRPr>
          </a:p>
        </p:txBody>
      </p:sp>
    </p:spTree>
    <p:extLst>
      <p:ext uri="{BB962C8B-B14F-4D97-AF65-F5344CB8AC3E}">
        <p14:creationId xmlns:p14="http://schemas.microsoft.com/office/powerpoint/2010/main" val="2164099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375047"/>
            <a:ext cx="8064896" cy="461665"/>
          </a:xfrm>
          <a:prstGeom prst="rect">
            <a:avLst/>
          </a:prstGeom>
        </p:spPr>
        <p:txBody>
          <a:bodyPr wrap="square">
            <a:spAutoFit/>
          </a:bodyPr>
          <a:lstStyle/>
          <a:p>
            <a:r>
              <a:rPr lang="en-GB" sz="2400" b="1" dirty="0">
                <a:solidFill>
                  <a:schemeClr val="tx1">
                    <a:lumMod val="75000"/>
                  </a:schemeClr>
                </a:solidFill>
                <a:latin typeface="Tahoma" charset="0"/>
              </a:rPr>
              <a:t>Mobile </a:t>
            </a:r>
            <a:r>
              <a:rPr lang="en-GB" sz="2400" b="1" dirty="0" smtClean="0">
                <a:solidFill>
                  <a:schemeClr val="tx1">
                    <a:lumMod val="75000"/>
                  </a:schemeClr>
                </a:solidFill>
                <a:latin typeface="Tahoma" charset="0"/>
              </a:rPr>
              <a:t>Phone – Company Policy</a:t>
            </a:r>
            <a:endParaRPr lang="en-GB" sz="2400" b="1" dirty="0">
              <a:solidFill>
                <a:schemeClr val="tx1">
                  <a:lumMod val="75000"/>
                </a:schemeClr>
              </a:solidFill>
              <a:latin typeface="Tahoma" charset="0"/>
            </a:endParaRPr>
          </a:p>
        </p:txBody>
      </p:sp>
      <p:sp>
        <p:nvSpPr>
          <p:cNvPr id="4" name="Rectangle 3"/>
          <p:cNvSpPr/>
          <p:nvPr/>
        </p:nvSpPr>
        <p:spPr>
          <a:xfrm>
            <a:off x="587956" y="1196752"/>
            <a:ext cx="7920880" cy="3970318"/>
          </a:xfrm>
          <a:prstGeom prst="rect">
            <a:avLst/>
          </a:prstGeom>
        </p:spPr>
        <p:txBody>
          <a:bodyPr wrap="square">
            <a:spAutoFit/>
          </a:bodyPr>
          <a:lstStyle/>
          <a:p>
            <a:r>
              <a:rPr lang="en-GB" b="1" dirty="0"/>
              <a:t>GENERAL MOBILE PHONE USE ON SITES</a:t>
            </a:r>
            <a:endParaRPr lang="en-GB" dirty="0"/>
          </a:p>
          <a:p>
            <a:r>
              <a:rPr lang="en-GB" dirty="0"/>
              <a:t> </a:t>
            </a:r>
          </a:p>
          <a:p>
            <a:pPr lvl="0"/>
            <a:r>
              <a:rPr lang="en-GB" dirty="0"/>
              <a:t>Whilst a pedestrian on a site, mobile phone use is restricted to safe areas.  As a general rule, mobile phone use shall be prohibited in all operational areas.  Local risk assessments will identify any areas where mobile phone use is permitted.  Site specific requirements will be included in the local rules, explained during induction and reinforced through appropriate signage.  </a:t>
            </a:r>
          </a:p>
          <a:p>
            <a:r>
              <a:rPr lang="en-GB" dirty="0"/>
              <a:t> </a:t>
            </a:r>
          </a:p>
          <a:p>
            <a:pPr lvl="0"/>
            <a:r>
              <a:rPr lang="en-GB" dirty="0"/>
              <a:t>All Company employees and contractors must be instructed that they are prohibited from using a mobile phone while operating designated hazardous equipment or machinery.</a:t>
            </a:r>
          </a:p>
          <a:p>
            <a:r>
              <a:rPr lang="en-GB" dirty="0"/>
              <a:t> </a:t>
            </a:r>
          </a:p>
          <a:p>
            <a:r>
              <a:rPr lang="en-GB" dirty="0"/>
              <a:t> </a:t>
            </a:r>
          </a:p>
        </p:txBody>
      </p:sp>
      <p:sp>
        <p:nvSpPr>
          <p:cNvPr id="6" name="Rectangle 5"/>
          <p:cNvSpPr/>
          <p:nvPr/>
        </p:nvSpPr>
        <p:spPr>
          <a:xfrm>
            <a:off x="-23604" y="4926063"/>
            <a:ext cx="9144000" cy="646331"/>
          </a:xfrm>
          <a:prstGeom prst="rect">
            <a:avLst/>
          </a:prstGeom>
          <a:solidFill>
            <a:schemeClr val="bg1">
              <a:lumMod val="50000"/>
            </a:schemeClr>
          </a:solidFill>
        </p:spPr>
        <p:txBody>
          <a:bodyPr wrap="square">
            <a:spAutoFit/>
          </a:bodyPr>
          <a:lstStyle/>
          <a:p>
            <a:pPr algn="ctr" fontAlgn="base">
              <a:spcBef>
                <a:spcPct val="0"/>
              </a:spcBef>
              <a:spcAft>
                <a:spcPct val="0"/>
              </a:spcAft>
              <a:defRPr/>
            </a:pPr>
            <a:r>
              <a:rPr lang="en-GB" sz="3600" b="1" dirty="0" smtClean="0">
                <a:solidFill>
                  <a:srgbClr val="FFFF00"/>
                </a:solidFill>
                <a:latin typeface="Arial" charset="0"/>
              </a:rPr>
              <a:t>Onsite – Restrictions in Place</a:t>
            </a:r>
            <a:endParaRPr lang="en-GB" sz="3600" b="1" dirty="0">
              <a:solidFill>
                <a:srgbClr val="FFC000"/>
              </a:solidFill>
              <a:latin typeface="Arial" charset="0"/>
            </a:endParaRPr>
          </a:p>
        </p:txBody>
      </p:sp>
    </p:spTree>
    <p:extLst>
      <p:ext uri="{BB962C8B-B14F-4D97-AF65-F5344CB8AC3E}">
        <p14:creationId xmlns:p14="http://schemas.microsoft.com/office/powerpoint/2010/main" val="3486077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idx="4294967295"/>
          </p:nvPr>
        </p:nvSpPr>
        <p:spPr>
          <a:xfrm>
            <a:off x="250825" y="430348"/>
            <a:ext cx="7993583" cy="406265"/>
          </a:xfrm>
          <a:prstGeom prst="rect">
            <a:avLst/>
          </a:prstGeom>
        </p:spPr>
        <p:txBody>
          <a:bodyPr wrap="square">
            <a:spAutoFit/>
          </a:bodyPr>
          <a:lstStyle/>
          <a:p>
            <a:r>
              <a:rPr lang="en-GB" sz="2400" b="1" dirty="0" smtClean="0">
                <a:latin typeface="Tahoma" charset="0"/>
              </a:rPr>
              <a:t>Mobile Phone - Road Safety Campaign</a:t>
            </a:r>
            <a:endParaRPr lang="en-GB" sz="2400" b="1" dirty="0">
              <a:latin typeface="Tahoma" charset="0"/>
            </a:endParaRPr>
          </a:p>
        </p:txBody>
      </p:sp>
      <p:sp>
        <p:nvSpPr>
          <p:cNvPr id="10" name="Rectangle 9"/>
          <p:cNvSpPr/>
          <p:nvPr/>
        </p:nvSpPr>
        <p:spPr>
          <a:xfrm>
            <a:off x="824" y="1124744"/>
            <a:ext cx="9036496" cy="1015663"/>
          </a:xfrm>
          <a:prstGeom prst="rect">
            <a:avLst/>
          </a:prstGeom>
        </p:spPr>
        <p:txBody>
          <a:bodyPr wrap="square">
            <a:spAutoFit/>
          </a:bodyPr>
          <a:lstStyle/>
          <a:p>
            <a:pPr algn="ctr"/>
            <a:r>
              <a:rPr lang="en-GB" sz="2000" b="1" i="1" dirty="0" smtClean="0">
                <a:solidFill>
                  <a:srgbClr val="17375E"/>
                </a:solidFill>
              </a:rPr>
              <a:t>The purpose of this campaign is for us to have a thought provoking conversation on the use and risks of </a:t>
            </a:r>
          </a:p>
          <a:p>
            <a:pPr algn="ctr"/>
            <a:r>
              <a:rPr lang="en-GB" sz="2000" b="1" i="1" dirty="0" smtClean="0">
                <a:solidFill>
                  <a:srgbClr val="17375E"/>
                </a:solidFill>
              </a:rPr>
              <a:t>using mobile phones whilst driving </a:t>
            </a:r>
            <a:endParaRPr lang="en-GB" sz="2000" b="1" i="1" dirty="0">
              <a:solidFill>
                <a:srgbClr val="17375E"/>
              </a:solidFill>
            </a:endParaRPr>
          </a:p>
        </p:txBody>
      </p:sp>
      <p:pic>
        <p:nvPicPr>
          <p:cNvPr id="11"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0000"/>
                    </a14:imgEffect>
                  </a14:imgLayer>
                </a14:imgProps>
              </a:ext>
              <a:ext uri="{28A0092B-C50C-407E-A947-70E740481C1C}">
                <a14:useLocalDpi xmlns:a14="http://schemas.microsoft.com/office/drawing/2010/main" val="0"/>
              </a:ext>
            </a:extLst>
          </a:blip>
          <a:srcRect/>
          <a:stretch>
            <a:fillRect/>
          </a:stretch>
        </p:blipFill>
        <p:spPr bwMode="auto">
          <a:xfrm>
            <a:off x="2466844" y="2492896"/>
            <a:ext cx="410445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5615652"/>
            <a:ext cx="8208912" cy="400110"/>
          </a:xfrm>
          <a:prstGeom prst="rect">
            <a:avLst/>
          </a:prstGeom>
        </p:spPr>
        <p:txBody>
          <a:bodyPr wrap="square">
            <a:spAutoFit/>
          </a:bodyPr>
          <a:lstStyle/>
          <a:p>
            <a:pPr algn="ctr"/>
            <a:r>
              <a:rPr lang="en-GB" sz="2000" b="1" i="1" dirty="0" smtClean="0">
                <a:solidFill>
                  <a:srgbClr val="17375E"/>
                </a:solidFill>
              </a:rPr>
              <a:t>Make a difference – Lets make our roads safer</a:t>
            </a:r>
            <a:endParaRPr lang="en-GB" sz="2000" dirty="0"/>
          </a:p>
        </p:txBody>
      </p:sp>
    </p:spTree>
    <p:extLst>
      <p:ext uri="{BB962C8B-B14F-4D97-AF65-F5344CB8AC3E}">
        <p14:creationId xmlns:p14="http://schemas.microsoft.com/office/powerpoint/2010/main" val="37868968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4000"/>
                    </a14:imgEffect>
                  </a14:imgLayer>
                </a14:imgProps>
              </a:ext>
              <a:ext uri="{28A0092B-C50C-407E-A947-70E740481C1C}">
                <a14:useLocalDpi xmlns:a14="http://schemas.microsoft.com/office/drawing/2010/main" val="0"/>
              </a:ext>
            </a:extLst>
          </a:blip>
          <a:srcRect/>
          <a:stretch>
            <a:fillRect/>
          </a:stretch>
        </p:blipFill>
        <p:spPr bwMode="auto">
          <a:xfrm>
            <a:off x="14684" y="-531440"/>
            <a:ext cx="9144000" cy="738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1028" y="1988840"/>
            <a:ext cx="7068216" cy="1446550"/>
          </a:xfrm>
          <a:prstGeom prst="rect">
            <a:avLst/>
          </a:prstGeom>
        </p:spPr>
        <p:txBody>
          <a:bodyPr wrap="square">
            <a:spAutoFit/>
          </a:bodyPr>
          <a:lstStyle/>
          <a:p>
            <a:r>
              <a:rPr lang="en-GB" sz="4400" b="1" dirty="0">
                <a:solidFill>
                  <a:srgbClr val="002060"/>
                </a:solidFill>
                <a:latin typeface="Tahoma" charset="0"/>
              </a:rPr>
              <a:t>UK </a:t>
            </a:r>
            <a:r>
              <a:rPr lang="en-GB" sz="4400" b="1" dirty="0" smtClean="0">
                <a:solidFill>
                  <a:srgbClr val="002060"/>
                </a:solidFill>
                <a:latin typeface="Tahoma" charset="0"/>
              </a:rPr>
              <a:t>Mobile Phone</a:t>
            </a:r>
          </a:p>
          <a:p>
            <a:r>
              <a:rPr lang="en-GB" sz="4400" b="1" dirty="0" smtClean="0">
                <a:solidFill>
                  <a:srgbClr val="002060"/>
                </a:solidFill>
                <a:latin typeface="Tahoma" charset="0"/>
              </a:rPr>
              <a:t>Road Safety Campaign</a:t>
            </a:r>
          </a:p>
        </p:txBody>
      </p:sp>
      <p:pic>
        <p:nvPicPr>
          <p:cNvPr id="1027" name="Picture 3" descr="D:\Users\akundi\Desktop\Work\Images\CEMEX logos\Cemex Logo - White.png"/>
          <p:cNvPicPr>
            <a:picLocks noChangeAspect="1" noChangeArrowheads="1"/>
          </p:cNvPicPr>
          <p:nvPr/>
        </p:nvPicPr>
        <p:blipFill>
          <a:blip r:embed="rId4" cstate="print"/>
          <a:srcRect/>
          <a:stretch>
            <a:fillRect/>
          </a:stretch>
        </p:blipFill>
        <p:spPr bwMode="auto">
          <a:xfrm>
            <a:off x="755576" y="764704"/>
            <a:ext cx="2234902" cy="600373"/>
          </a:xfrm>
          <a:prstGeom prst="rect">
            <a:avLst/>
          </a:prstGeom>
          <a:noFill/>
        </p:spPr>
      </p:pic>
    </p:spTree>
    <p:extLst>
      <p:ext uri="{BB962C8B-B14F-4D97-AF65-F5344CB8AC3E}">
        <p14:creationId xmlns:p14="http://schemas.microsoft.com/office/powerpoint/2010/main" val="2496412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375047"/>
            <a:ext cx="8064896" cy="461665"/>
          </a:xfrm>
          <a:prstGeom prst="rect">
            <a:avLst/>
          </a:prstGeom>
        </p:spPr>
        <p:txBody>
          <a:bodyPr wrap="square">
            <a:spAutoFit/>
          </a:bodyPr>
          <a:lstStyle/>
          <a:p>
            <a:r>
              <a:rPr lang="en-GB" sz="2400" b="1" dirty="0">
                <a:solidFill>
                  <a:srgbClr val="17375E">
                    <a:lumMod val="75000"/>
                  </a:srgbClr>
                </a:solidFill>
                <a:latin typeface="Tahoma" charset="0"/>
              </a:rPr>
              <a:t>Mobile Phone – Road Safety Campaign 2017</a:t>
            </a:r>
          </a:p>
        </p:txBody>
      </p:sp>
      <p:sp>
        <p:nvSpPr>
          <p:cNvPr id="4" name="Rectangle 3"/>
          <p:cNvSpPr/>
          <p:nvPr/>
        </p:nvSpPr>
        <p:spPr>
          <a:xfrm>
            <a:off x="-23604" y="4970637"/>
            <a:ext cx="9144000" cy="646331"/>
          </a:xfrm>
          <a:prstGeom prst="rect">
            <a:avLst/>
          </a:prstGeom>
          <a:solidFill>
            <a:schemeClr val="bg1">
              <a:lumMod val="50000"/>
            </a:schemeClr>
          </a:solidFill>
        </p:spPr>
        <p:txBody>
          <a:bodyPr wrap="square">
            <a:spAutoFit/>
          </a:bodyPr>
          <a:lstStyle/>
          <a:p>
            <a:pPr algn="ctr" fontAlgn="base">
              <a:spcBef>
                <a:spcPct val="0"/>
              </a:spcBef>
              <a:spcAft>
                <a:spcPct val="0"/>
              </a:spcAft>
              <a:defRPr/>
            </a:pPr>
            <a:r>
              <a:rPr lang="en-GB" sz="3600" b="1" dirty="0">
                <a:solidFill>
                  <a:srgbClr val="FFFF00"/>
                </a:solidFill>
                <a:latin typeface="Arial" charset="0"/>
              </a:rPr>
              <a:t>A Minority </a:t>
            </a:r>
            <a:r>
              <a:rPr lang="en-GB" sz="3600" b="1" dirty="0" smtClean="0">
                <a:solidFill>
                  <a:srgbClr val="FFFF00"/>
                </a:solidFill>
                <a:latin typeface="Arial" charset="0"/>
              </a:rPr>
              <a:t>Problem ?</a:t>
            </a:r>
            <a:endParaRPr lang="en-GB" sz="3600" b="1" dirty="0">
              <a:solidFill>
                <a:srgbClr val="FFFF00"/>
              </a:solidFill>
              <a:latin typeface="Arial"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3742502"/>
            <a:ext cx="1848602" cy="119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76022" y="2368778"/>
            <a:ext cx="7920880" cy="1015663"/>
          </a:xfrm>
          <a:prstGeom prst="rect">
            <a:avLst/>
          </a:prstGeom>
        </p:spPr>
        <p:txBody>
          <a:bodyPr wrap="square">
            <a:spAutoFit/>
          </a:bodyPr>
          <a:lstStyle/>
          <a:p>
            <a:r>
              <a:rPr lang="en-GB" sz="2000" b="1" dirty="0" smtClean="0">
                <a:solidFill>
                  <a:srgbClr val="17375E"/>
                </a:solidFill>
              </a:rPr>
              <a:t>We all agree that this is unacceptable…</a:t>
            </a:r>
          </a:p>
          <a:p>
            <a:endParaRPr lang="en-GB" sz="2000" b="1" dirty="0">
              <a:solidFill>
                <a:srgbClr val="17375E"/>
              </a:solidFill>
            </a:endParaRPr>
          </a:p>
          <a:p>
            <a:r>
              <a:rPr lang="en-GB" sz="2000" b="1" dirty="0" smtClean="0">
                <a:solidFill>
                  <a:srgbClr val="17375E"/>
                </a:solidFill>
              </a:rPr>
              <a:t>Together lets work to eliminate this risk</a:t>
            </a:r>
            <a:endParaRPr lang="en-GB" sz="2000" b="1" dirty="0">
              <a:solidFill>
                <a:srgbClr val="17375E"/>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861048"/>
            <a:ext cx="1345519" cy="107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6021" y="1162645"/>
            <a:ext cx="7512567" cy="923330"/>
          </a:xfrm>
          <a:prstGeom prst="rect">
            <a:avLst/>
          </a:prstGeom>
        </p:spPr>
        <p:txBody>
          <a:bodyPr wrap="square">
            <a:spAutoFit/>
          </a:bodyPr>
          <a:lstStyle/>
          <a:p>
            <a:r>
              <a:rPr lang="en-GB" dirty="0">
                <a:solidFill>
                  <a:srgbClr val="17375E"/>
                </a:solidFill>
              </a:rPr>
              <a:t>A small but significant number of truck drivers have left the company this year - Due to hand held personal phone use whilst driving </a:t>
            </a:r>
          </a:p>
        </p:txBody>
      </p:sp>
    </p:spTree>
    <p:extLst>
      <p:ext uri="{BB962C8B-B14F-4D97-AF65-F5344CB8AC3E}">
        <p14:creationId xmlns:p14="http://schemas.microsoft.com/office/powerpoint/2010/main" val="2238948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375047"/>
            <a:ext cx="8064896" cy="461665"/>
          </a:xfrm>
          <a:prstGeom prst="rect">
            <a:avLst/>
          </a:prstGeom>
        </p:spPr>
        <p:txBody>
          <a:bodyPr wrap="square">
            <a:spAutoFit/>
          </a:bodyPr>
          <a:lstStyle/>
          <a:p>
            <a:r>
              <a:rPr lang="en-GB" sz="2400" b="1" dirty="0">
                <a:solidFill>
                  <a:srgbClr val="17375E">
                    <a:lumMod val="75000"/>
                  </a:srgbClr>
                </a:solidFill>
                <a:latin typeface="Tahoma" charset="0"/>
              </a:rPr>
              <a:t>Mobile Phone – Road Safety Campaign 2017</a:t>
            </a:r>
          </a:p>
        </p:txBody>
      </p:sp>
      <p:sp>
        <p:nvSpPr>
          <p:cNvPr id="4" name="Rectangle 3"/>
          <p:cNvSpPr/>
          <p:nvPr/>
        </p:nvSpPr>
        <p:spPr>
          <a:xfrm>
            <a:off x="0" y="4472798"/>
            <a:ext cx="9165457" cy="1200329"/>
          </a:xfrm>
          <a:prstGeom prst="rect">
            <a:avLst/>
          </a:prstGeom>
          <a:solidFill>
            <a:schemeClr val="bg1">
              <a:lumMod val="50000"/>
            </a:schemeClr>
          </a:solidFill>
        </p:spPr>
        <p:txBody>
          <a:bodyPr wrap="square">
            <a:spAutoFit/>
          </a:bodyPr>
          <a:lstStyle/>
          <a:p>
            <a:pPr algn="ctr" fontAlgn="base">
              <a:spcBef>
                <a:spcPct val="0"/>
              </a:spcBef>
              <a:spcAft>
                <a:spcPct val="0"/>
              </a:spcAft>
              <a:defRPr/>
            </a:pPr>
            <a:r>
              <a:rPr lang="en-GB" sz="3600" b="1" dirty="0" smtClean="0">
                <a:solidFill>
                  <a:srgbClr val="FFFF00"/>
                </a:solidFill>
                <a:latin typeface="Arial" charset="0"/>
              </a:rPr>
              <a:t>RAC Survey - 23% Admitted use of a </a:t>
            </a:r>
            <a:r>
              <a:rPr lang="en-GB" sz="3600" b="1" dirty="0">
                <a:solidFill>
                  <a:srgbClr val="FFFF00"/>
                </a:solidFill>
                <a:latin typeface="Arial" charset="0"/>
              </a:rPr>
              <a:t>handheld mobile</a:t>
            </a:r>
          </a:p>
        </p:txBody>
      </p:sp>
      <p:sp>
        <p:nvSpPr>
          <p:cNvPr id="3" name="Rectangle 2"/>
          <p:cNvSpPr/>
          <p:nvPr/>
        </p:nvSpPr>
        <p:spPr>
          <a:xfrm>
            <a:off x="539551" y="1227651"/>
            <a:ext cx="7920881" cy="2308324"/>
          </a:xfrm>
          <a:prstGeom prst="rect">
            <a:avLst/>
          </a:prstGeom>
        </p:spPr>
        <p:txBody>
          <a:bodyPr wrap="square">
            <a:spAutoFit/>
          </a:bodyPr>
          <a:lstStyle/>
          <a:p>
            <a:r>
              <a:rPr lang="en-GB" b="1" dirty="0" smtClean="0"/>
              <a:t>According </a:t>
            </a:r>
            <a:r>
              <a:rPr lang="en-GB" b="1" dirty="0"/>
              <a:t>to the RAC Report on Motoring </a:t>
            </a:r>
            <a:r>
              <a:rPr lang="en-GB" b="1" dirty="0" smtClean="0"/>
              <a:t>2017:</a:t>
            </a:r>
          </a:p>
          <a:p>
            <a:endParaRPr lang="en-GB" dirty="0"/>
          </a:p>
          <a:p>
            <a:r>
              <a:rPr lang="en-GB" dirty="0" smtClean="0"/>
              <a:t>23 </a:t>
            </a:r>
            <a:r>
              <a:rPr lang="en-GB" dirty="0"/>
              <a:t>per cent of drivers admitted to using a handheld mobile at the wheel to make or take a call in the past 12 </a:t>
            </a:r>
            <a:r>
              <a:rPr lang="en-GB" dirty="0" smtClean="0"/>
              <a:t>months</a:t>
            </a:r>
          </a:p>
          <a:p>
            <a:endParaRPr lang="en-GB" dirty="0"/>
          </a:p>
          <a:p>
            <a:r>
              <a:rPr lang="en-GB" dirty="0" smtClean="0"/>
              <a:t>12 </a:t>
            </a:r>
            <a:r>
              <a:rPr lang="en-GB" dirty="0"/>
              <a:t>per cent admitted to checking texts, email or social </a:t>
            </a:r>
            <a:r>
              <a:rPr lang="en-GB" dirty="0" smtClean="0"/>
              <a:t>media</a:t>
            </a:r>
            <a:endParaRPr lang="en-GB" b="1" dirty="0"/>
          </a:p>
          <a:p>
            <a:endParaRPr lang="en-GB" dirty="0"/>
          </a:p>
          <a:p>
            <a:endParaRPr lang="en-GB" dirty="0"/>
          </a:p>
        </p:txBody>
      </p:sp>
      <p:pic>
        <p:nvPicPr>
          <p:cNvPr id="7172" name="Picture 4"/>
          <p:cNvPicPr>
            <a:picLocks noChangeAspect="1" noChangeArrowheads="1"/>
          </p:cNvPicPr>
          <p:nvPr/>
        </p:nvPicPr>
        <p:blipFill>
          <a:blip r:embed="rId2">
            <a:clrChange>
              <a:clrFrom>
                <a:srgbClr val="4F4F4F"/>
              </a:clrFrom>
              <a:clrTo>
                <a:srgbClr val="4F4F4F">
                  <a:alpha val="0"/>
                </a:srgbClr>
              </a:clrTo>
            </a:clrChange>
            <a:extLst>
              <a:ext uri="{28A0092B-C50C-407E-A947-70E740481C1C}">
                <a14:useLocalDpi xmlns:a14="http://schemas.microsoft.com/office/drawing/2010/main" val="0"/>
              </a:ext>
            </a:extLst>
          </a:blip>
          <a:srcRect/>
          <a:stretch>
            <a:fillRect/>
          </a:stretch>
        </p:blipFill>
        <p:spPr bwMode="auto">
          <a:xfrm>
            <a:off x="55577" y="3297221"/>
            <a:ext cx="977847" cy="87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3051" y="3092141"/>
            <a:ext cx="1115493" cy="122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5" y="3342610"/>
            <a:ext cx="987767" cy="83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5385" y="3195935"/>
            <a:ext cx="11430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835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375047"/>
            <a:ext cx="8064896" cy="461665"/>
          </a:xfrm>
          <a:prstGeom prst="rect">
            <a:avLst/>
          </a:prstGeom>
        </p:spPr>
        <p:txBody>
          <a:bodyPr wrap="square">
            <a:spAutoFit/>
          </a:bodyPr>
          <a:lstStyle/>
          <a:p>
            <a:r>
              <a:rPr lang="en-GB" sz="2400" b="1" dirty="0">
                <a:solidFill>
                  <a:srgbClr val="17375E">
                    <a:lumMod val="75000"/>
                  </a:srgbClr>
                </a:solidFill>
                <a:latin typeface="Tahoma" charset="0"/>
              </a:rPr>
              <a:t>Mobile Phone – Road Safety Campaign 2017</a:t>
            </a:r>
          </a:p>
        </p:txBody>
      </p:sp>
      <p:sp>
        <p:nvSpPr>
          <p:cNvPr id="4" name="Rectangle 3"/>
          <p:cNvSpPr/>
          <p:nvPr/>
        </p:nvSpPr>
        <p:spPr>
          <a:xfrm>
            <a:off x="-23604" y="4970637"/>
            <a:ext cx="9144000" cy="769441"/>
          </a:xfrm>
          <a:prstGeom prst="rect">
            <a:avLst/>
          </a:prstGeom>
          <a:solidFill>
            <a:schemeClr val="bg1">
              <a:lumMod val="50000"/>
            </a:schemeClr>
          </a:solidFill>
        </p:spPr>
        <p:txBody>
          <a:bodyPr wrap="square">
            <a:spAutoFit/>
          </a:bodyPr>
          <a:lstStyle/>
          <a:p>
            <a:pPr algn="ctr" fontAlgn="base">
              <a:spcBef>
                <a:spcPct val="0"/>
              </a:spcBef>
              <a:spcAft>
                <a:spcPct val="0"/>
              </a:spcAft>
              <a:defRPr/>
            </a:pPr>
            <a:r>
              <a:rPr lang="en-GB" sz="3600" b="1" dirty="0" smtClean="0">
                <a:solidFill>
                  <a:srgbClr val="FFFF00"/>
                </a:solidFill>
                <a:latin typeface="Arial" charset="0"/>
              </a:rPr>
              <a:t>Increased Penalties - </a:t>
            </a:r>
            <a:r>
              <a:rPr lang="en-GB" sz="2800" b="1" dirty="0" smtClean="0">
                <a:solidFill>
                  <a:srgbClr val="FFFF00"/>
                </a:solidFill>
                <a:latin typeface="Arial" charset="0"/>
              </a:rPr>
              <a:t>£ </a:t>
            </a:r>
            <a:r>
              <a:rPr lang="en-GB" sz="3600" b="1" dirty="0" smtClean="0">
                <a:solidFill>
                  <a:srgbClr val="FFFF00"/>
                </a:solidFill>
                <a:latin typeface="Arial" charset="0"/>
              </a:rPr>
              <a:t>£ </a:t>
            </a:r>
            <a:r>
              <a:rPr lang="en-GB" sz="4400" b="1" dirty="0" smtClean="0">
                <a:solidFill>
                  <a:srgbClr val="FFFF00"/>
                </a:solidFill>
                <a:latin typeface="Arial" charset="0"/>
              </a:rPr>
              <a:t>£</a:t>
            </a:r>
            <a:endParaRPr lang="en-GB" sz="4400" b="1" dirty="0">
              <a:solidFill>
                <a:srgbClr val="FFFF00"/>
              </a:solidFill>
              <a:latin typeface="Arial" charset="0"/>
            </a:endParaRPr>
          </a:p>
        </p:txBody>
      </p:sp>
      <p:sp>
        <p:nvSpPr>
          <p:cNvPr id="3" name="Rectangle 2"/>
          <p:cNvSpPr/>
          <p:nvPr/>
        </p:nvSpPr>
        <p:spPr>
          <a:xfrm>
            <a:off x="539551" y="1188277"/>
            <a:ext cx="7920881" cy="3693319"/>
          </a:xfrm>
          <a:prstGeom prst="rect">
            <a:avLst/>
          </a:prstGeom>
        </p:spPr>
        <p:txBody>
          <a:bodyPr wrap="square">
            <a:spAutoFit/>
          </a:bodyPr>
          <a:lstStyle/>
          <a:p>
            <a:r>
              <a:rPr lang="en-GB" dirty="0"/>
              <a:t>In March 2017, the penalties for holding and using your phone while driving increased to 6 points and £200</a:t>
            </a:r>
          </a:p>
          <a:p>
            <a:endParaRPr lang="en-GB" dirty="0"/>
          </a:p>
          <a:p>
            <a:r>
              <a:rPr lang="en-GB" dirty="0"/>
              <a:t>You can also be taken to court where you can:</a:t>
            </a:r>
          </a:p>
          <a:p>
            <a:r>
              <a:rPr lang="en-GB" dirty="0"/>
              <a:t>be </a:t>
            </a:r>
            <a:r>
              <a:rPr lang="en-GB" u="sng" dirty="0">
                <a:hlinkClick r:id="rId2"/>
              </a:rPr>
              <a:t>banned from driving</a:t>
            </a:r>
            <a:endParaRPr lang="en-GB" u="sng" dirty="0"/>
          </a:p>
          <a:p>
            <a:endParaRPr lang="en-GB" dirty="0"/>
          </a:p>
          <a:p>
            <a:r>
              <a:rPr lang="en-GB" b="1" dirty="0"/>
              <a:t>Get a maximum fine of £1,000 </a:t>
            </a:r>
          </a:p>
          <a:p>
            <a:endParaRPr lang="en-GB" b="1" dirty="0" smtClean="0"/>
          </a:p>
          <a:p>
            <a:r>
              <a:rPr lang="en-GB" b="1" dirty="0" smtClean="0"/>
              <a:t>£</a:t>
            </a:r>
            <a:r>
              <a:rPr lang="en-GB" b="1" dirty="0"/>
              <a:t>2,500 if you’re driving a lorry or </a:t>
            </a:r>
            <a:r>
              <a:rPr lang="en-GB" b="1" dirty="0" smtClean="0"/>
              <a:t>bus</a:t>
            </a:r>
          </a:p>
          <a:p>
            <a:r>
              <a:rPr lang="en-GB" b="1" dirty="0" smtClean="0"/>
              <a:t>And reported to the Traffic Commissioner</a:t>
            </a:r>
            <a:endParaRPr lang="en-GB" b="1" dirty="0"/>
          </a:p>
          <a:p>
            <a:endParaRPr lang="en-GB" b="1" dirty="0"/>
          </a:p>
          <a:p>
            <a:endParaRPr lang="en-GB" dirty="0"/>
          </a:p>
          <a:p>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002" y="3284984"/>
            <a:ext cx="2143794" cy="160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460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375047"/>
            <a:ext cx="8064896" cy="461665"/>
          </a:xfrm>
          <a:prstGeom prst="rect">
            <a:avLst/>
          </a:prstGeom>
        </p:spPr>
        <p:txBody>
          <a:bodyPr wrap="square">
            <a:spAutoFit/>
          </a:bodyPr>
          <a:lstStyle/>
          <a:p>
            <a:r>
              <a:rPr lang="en-GB" sz="2400" b="1" dirty="0">
                <a:solidFill>
                  <a:srgbClr val="17375E">
                    <a:lumMod val="75000"/>
                  </a:srgbClr>
                </a:solidFill>
                <a:latin typeface="Tahoma" charset="0"/>
              </a:rPr>
              <a:t>Mobile Phone – Road Safety Campaign 2017</a:t>
            </a:r>
          </a:p>
        </p:txBody>
      </p:sp>
      <p:sp>
        <p:nvSpPr>
          <p:cNvPr id="4" name="Rectangle 3"/>
          <p:cNvSpPr/>
          <p:nvPr/>
        </p:nvSpPr>
        <p:spPr>
          <a:xfrm>
            <a:off x="-23604" y="4709382"/>
            <a:ext cx="9167604" cy="1200329"/>
          </a:xfrm>
          <a:prstGeom prst="rect">
            <a:avLst/>
          </a:prstGeom>
          <a:solidFill>
            <a:schemeClr val="bg1">
              <a:lumMod val="50000"/>
            </a:schemeClr>
          </a:solidFill>
        </p:spPr>
        <p:txBody>
          <a:bodyPr wrap="square">
            <a:spAutoFit/>
          </a:bodyPr>
          <a:lstStyle/>
          <a:p>
            <a:pPr algn="ctr" fontAlgn="base">
              <a:spcBef>
                <a:spcPct val="0"/>
              </a:spcBef>
              <a:spcAft>
                <a:spcPct val="0"/>
              </a:spcAft>
              <a:defRPr/>
            </a:pPr>
            <a:r>
              <a:rPr lang="en-GB" sz="3600" b="1" dirty="0" smtClean="0">
                <a:solidFill>
                  <a:srgbClr val="FFFF00"/>
                </a:solidFill>
                <a:latin typeface="Arial" charset="0"/>
              </a:rPr>
              <a:t>“What </a:t>
            </a:r>
            <a:r>
              <a:rPr lang="en-GB" sz="3600" b="1" dirty="0">
                <a:solidFill>
                  <a:srgbClr val="FFFF00"/>
                </a:solidFill>
                <a:latin typeface="Arial" charset="0"/>
              </a:rPr>
              <a:t>is it that they're doing at the time that caused them to miss </a:t>
            </a:r>
            <a:r>
              <a:rPr lang="en-GB" sz="3600" b="1" dirty="0" smtClean="0">
                <a:solidFill>
                  <a:srgbClr val="FFFF00"/>
                </a:solidFill>
                <a:latin typeface="Arial" charset="0"/>
              </a:rPr>
              <a:t>the obvious”</a:t>
            </a:r>
            <a:endParaRPr lang="en-GB" sz="3600" b="1" dirty="0">
              <a:solidFill>
                <a:srgbClr val="FFFF00"/>
              </a:solidFill>
              <a:latin typeface="Arial" charset="0"/>
            </a:endParaRPr>
          </a:p>
        </p:txBody>
      </p:sp>
      <p:sp>
        <p:nvSpPr>
          <p:cNvPr id="3" name="Rectangle 2"/>
          <p:cNvSpPr/>
          <p:nvPr/>
        </p:nvSpPr>
        <p:spPr>
          <a:xfrm>
            <a:off x="539552" y="1182688"/>
            <a:ext cx="8208912" cy="2523768"/>
          </a:xfrm>
          <a:prstGeom prst="rect">
            <a:avLst/>
          </a:prstGeom>
        </p:spPr>
        <p:txBody>
          <a:bodyPr wrap="square">
            <a:spAutoFit/>
          </a:bodyPr>
          <a:lstStyle/>
          <a:p>
            <a:r>
              <a:rPr lang="en-GB" dirty="0" smtClean="0"/>
              <a:t>"</a:t>
            </a:r>
            <a:r>
              <a:rPr lang="en-GB" dirty="0"/>
              <a:t>It's devastating when you go to an accident and you see that the </a:t>
            </a:r>
            <a:r>
              <a:rPr lang="en-GB" dirty="0" smtClean="0"/>
              <a:t>vehicle </a:t>
            </a:r>
            <a:r>
              <a:rPr lang="en-GB" dirty="0"/>
              <a:t>is smashed </a:t>
            </a:r>
            <a:r>
              <a:rPr lang="en-GB" dirty="0" smtClean="0"/>
              <a:t>up</a:t>
            </a:r>
            <a:r>
              <a:rPr lang="en-GB" dirty="0" smtClean="0"/>
              <a:t>”</a:t>
            </a:r>
            <a:r>
              <a:rPr lang="en-GB" dirty="0"/>
              <a:t> </a:t>
            </a:r>
            <a:endParaRPr lang="en-GB" dirty="0" smtClean="0"/>
          </a:p>
          <a:p>
            <a:endParaRPr lang="en-GB" dirty="0" smtClean="0"/>
          </a:p>
          <a:p>
            <a:r>
              <a:rPr lang="en-GB" dirty="0" smtClean="0"/>
              <a:t>"</a:t>
            </a:r>
            <a:r>
              <a:rPr lang="en-GB" dirty="0"/>
              <a:t>But when you arrive at any scene, quite often the road conditions are good and you think, 'what is it that they're doing at the time that caused them to miss the obvious and plough into the </a:t>
            </a:r>
            <a:r>
              <a:rPr lang="en-GB" dirty="0" smtClean="0"/>
              <a:t>vehicle </a:t>
            </a:r>
            <a:r>
              <a:rPr lang="en-GB" dirty="0"/>
              <a:t>in front or swerve into an oncoming car</a:t>
            </a:r>
            <a:r>
              <a:rPr lang="en-GB" dirty="0" smtClean="0"/>
              <a:t>?'“</a:t>
            </a:r>
          </a:p>
          <a:p>
            <a:endParaRPr lang="en-GB" dirty="0"/>
          </a:p>
          <a:p>
            <a:r>
              <a:rPr lang="en-GB" sz="1400" dirty="0"/>
              <a:t>Rev Wingman Tsang, a Christian police chaplain from West Sussex</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789039"/>
            <a:ext cx="2411760" cy="76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682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375047"/>
            <a:ext cx="8064896" cy="461665"/>
          </a:xfrm>
          <a:prstGeom prst="rect">
            <a:avLst/>
          </a:prstGeom>
        </p:spPr>
        <p:txBody>
          <a:bodyPr wrap="square">
            <a:spAutoFit/>
          </a:bodyPr>
          <a:lstStyle/>
          <a:p>
            <a:r>
              <a:rPr lang="en-GB" sz="2400" b="1" dirty="0" smtClean="0">
                <a:solidFill>
                  <a:schemeClr val="tx1">
                    <a:lumMod val="75000"/>
                  </a:schemeClr>
                </a:solidFill>
                <a:latin typeface="Tahoma" charset="0"/>
              </a:rPr>
              <a:t>Mobile </a:t>
            </a:r>
            <a:r>
              <a:rPr lang="en-GB" sz="2400" b="1" dirty="0">
                <a:solidFill>
                  <a:schemeClr val="tx1">
                    <a:lumMod val="75000"/>
                  </a:schemeClr>
                </a:solidFill>
                <a:latin typeface="Tahoma" charset="0"/>
              </a:rPr>
              <a:t>Phone – Road Safety Campaign </a:t>
            </a:r>
            <a:r>
              <a:rPr lang="en-GB" sz="2400" b="1" dirty="0" smtClean="0">
                <a:solidFill>
                  <a:schemeClr val="tx1">
                    <a:lumMod val="75000"/>
                  </a:schemeClr>
                </a:solidFill>
                <a:latin typeface="Tahoma" charset="0"/>
              </a:rPr>
              <a:t>2017</a:t>
            </a:r>
            <a:endParaRPr lang="en-GB" sz="2400" b="1" dirty="0">
              <a:solidFill>
                <a:schemeClr val="tx1">
                  <a:lumMod val="75000"/>
                </a:schemeClr>
              </a:solidFill>
              <a:latin typeface="Tahoma" charset="0"/>
            </a:endParaRPr>
          </a:p>
        </p:txBody>
      </p:sp>
      <p:pic>
        <p:nvPicPr>
          <p:cNvPr id="5" name="Picture 3"/>
          <p:cNvPicPr>
            <a:picLocks noChangeAspect="1" noChangeArrowheads="1"/>
          </p:cNvPicPr>
          <p:nvPr/>
        </p:nvPicPr>
        <p:blipFill>
          <a:blip r:embed="rId2" cstate="print"/>
          <a:srcRect t="8772"/>
          <a:stretch>
            <a:fillRect/>
          </a:stretch>
        </p:blipFill>
        <p:spPr bwMode="auto">
          <a:xfrm>
            <a:off x="0" y="866056"/>
            <a:ext cx="9144000" cy="3744416"/>
          </a:xfrm>
          <a:prstGeom prst="rect">
            <a:avLst/>
          </a:prstGeom>
          <a:noFill/>
          <a:ln w="9525">
            <a:noFill/>
            <a:miter lim="800000"/>
            <a:headEnd/>
            <a:tailEnd/>
          </a:ln>
        </p:spPr>
      </p:pic>
      <p:sp>
        <p:nvSpPr>
          <p:cNvPr id="4" name="Rectangle 3"/>
          <p:cNvSpPr/>
          <p:nvPr/>
        </p:nvSpPr>
        <p:spPr>
          <a:xfrm>
            <a:off x="0" y="4725144"/>
            <a:ext cx="9152816" cy="1200329"/>
          </a:xfrm>
          <a:prstGeom prst="rect">
            <a:avLst/>
          </a:prstGeom>
          <a:solidFill>
            <a:schemeClr val="bg1">
              <a:lumMod val="50000"/>
            </a:schemeClr>
          </a:solidFill>
        </p:spPr>
        <p:txBody>
          <a:bodyPr wrap="square">
            <a:spAutoFit/>
          </a:bodyPr>
          <a:lstStyle/>
          <a:p>
            <a:pPr algn="ctr" fontAlgn="base">
              <a:spcBef>
                <a:spcPct val="0"/>
              </a:spcBef>
              <a:spcAft>
                <a:spcPct val="0"/>
              </a:spcAft>
              <a:defRPr/>
            </a:pPr>
            <a:r>
              <a:rPr lang="en-GB" sz="3600" b="1" dirty="0" smtClean="0">
                <a:solidFill>
                  <a:srgbClr val="FFFF00"/>
                </a:solidFill>
                <a:latin typeface="Arial" charset="0"/>
              </a:rPr>
              <a:t>Risk of a collision is multiplied significantly when using a phone</a:t>
            </a:r>
            <a:endParaRPr lang="en-GB" sz="3600" b="1" dirty="0">
              <a:solidFill>
                <a:srgbClr val="FFFF00"/>
              </a:solidFill>
              <a:latin typeface="Arial" charset="0"/>
            </a:endParaRPr>
          </a:p>
        </p:txBody>
      </p:sp>
    </p:spTree>
    <p:extLst>
      <p:ext uri="{BB962C8B-B14F-4D97-AF65-F5344CB8AC3E}">
        <p14:creationId xmlns:p14="http://schemas.microsoft.com/office/powerpoint/2010/main" val="1591720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plate01">
  <a:themeElements>
    <a:clrScheme name="Template01 3">
      <a:dk1>
        <a:srgbClr val="17375E"/>
      </a:dk1>
      <a:lt1>
        <a:srgbClr val="FFFFFF"/>
      </a:lt1>
      <a:dk2>
        <a:srgbClr val="F8F8F8"/>
      </a:dk2>
      <a:lt2>
        <a:srgbClr val="EEECE1"/>
      </a:lt2>
      <a:accent1>
        <a:srgbClr val="4F81BD"/>
      </a:accent1>
      <a:accent2>
        <a:srgbClr val="17375E"/>
      </a:accent2>
      <a:accent3>
        <a:srgbClr val="FFFFFF"/>
      </a:accent3>
      <a:accent4>
        <a:srgbClr val="122D4F"/>
      </a:accent4>
      <a:accent5>
        <a:srgbClr val="B2C1DB"/>
      </a:accent5>
      <a:accent6>
        <a:srgbClr val="143154"/>
      </a:accent6>
      <a:hlink>
        <a:srgbClr val="17375E"/>
      </a:hlink>
      <a:folHlink>
        <a:srgbClr val="17375E"/>
      </a:folHlink>
    </a:clrScheme>
    <a:fontScheme name="verdana fami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0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Template01 2">
        <a:dk1>
          <a:srgbClr val="17375E"/>
        </a:dk1>
        <a:lt1>
          <a:srgbClr val="FFFFFF"/>
        </a:lt1>
        <a:dk2>
          <a:srgbClr val="F8F8F8"/>
        </a:dk2>
        <a:lt2>
          <a:srgbClr val="EEECE1"/>
        </a:lt2>
        <a:accent1>
          <a:srgbClr val="4F81BD"/>
        </a:accent1>
        <a:accent2>
          <a:srgbClr val="C0504D"/>
        </a:accent2>
        <a:accent3>
          <a:srgbClr val="FFFFFF"/>
        </a:accent3>
        <a:accent4>
          <a:srgbClr val="122D4F"/>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Template01 3">
        <a:dk1>
          <a:srgbClr val="17375E"/>
        </a:dk1>
        <a:lt1>
          <a:srgbClr val="FFFFFF"/>
        </a:lt1>
        <a:dk2>
          <a:srgbClr val="F8F8F8"/>
        </a:dk2>
        <a:lt2>
          <a:srgbClr val="EEECE1"/>
        </a:lt2>
        <a:accent1>
          <a:srgbClr val="4F81BD"/>
        </a:accent1>
        <a:accent2>
          <a:srgbClr val="17375E"/>
        </a:accent2>
        <a:accent3>
          <a:srgbClr val="FFFFFF"/>
        </a:accent3>
        <a:accent4>
          <a:srgbClr val="122D4F"/>
        </a:accent4>
        <a:accent5>
          <a:srgbClr val="B2C1DB"/>
        </a:accent5>
        <a:accent6>
          <a:srgbClr val="143154"/>
        </a:accent6>
        <a:hlink>
          <a:srgbClr val="17375E"/>
        </a:hlink>
        <a:folHlink>
          <a:srgbClr val="1737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emplate01">
  <a:themeElements>
    <a:clrScheme name="Template01 3">
      <a:dk1>
        <a:srgbClr val="17375E"/>
      </a:dk1>
      <a:lt1>
        <a:srgbClr val="FFFFFF"/>
      </a:lt1>
      <a:dk2>
        <a:srgbClr val="F8F8F8"/>
      </a:dk2>
      <a:lt2>
        <a:srgbClr val="EEECE1"/>
      </a:lt2>
      <a:accent1>
        <a:srgbClr val="4F81BD"/>
      </a:accent1>
      <a:accent2>
        <a:srgbClr val="17375E"/>
      </a:accent2>
      <a:accent3>
        <a:srgbClr val="FFFFFF"/>
      </a:accent3>
      <a:accent4>
        <a:srgbClr val="122D4F"/>
      </a:accent4>
      <a:accent5>
        <a:srgbClr val="B2C1DB"/>
      </a:accent5>
      <a:accent6>
        <a:srgbClr val="143154"/>
      </a:accent6>
      <a:hlink>
        <a:srgbClr val="17375E"/>
      </a:hlink>
      <a:folHlink>
        <a:srgbClr val="17375E"/>
      </a:folHlink>
    </a:clrScheme>
    <a:fontScheme name="verdana fami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0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Template01 2">
        <a:dk1>
          <a:srgbClr val="17375E"/>
        </a:dk1>
        <a:lt1>
          <a:srgbClr val="FFFFFF"/>
        </a:lt1>
        <a:dk2>
          <a:srgbClr val="F8F8F8"/>
        </a:dk2>
        <a:lt2>
          <a:srgbClr val="EEECE1"/>
        </a:lt2>
        <a:accent1>
          <a:srgbClr val="4F81BD"/>
        </a:accent1>
        <a:accent2>
          <a:srgbClr val="C0504D"/>
        </a:accent2>
        <a:accent3>
          <a:srgbClr val="FFFFFF"/>
        </a:accent3>
        <a:accent4>
          <a:srgbClr val="122D4F"/>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Template01 3">
        <a:dk1>
          <a:srgbClr val="17375E"/>
        </a:dk1>
        <a:lt1>
          <a:srgbClr val="FFFFFF"/>
        </a:lt1>
        <a:dk2>
          <a:srgbClr val="F8F8F8"/>
        </a:dk2>
        <a:lt2>
          <a:srgbClr val="EEECE1"/>
        </a:lt2>
        <a:accent1>
          <a:srgbClr val="4F81BD"/>
        </a:accent1>
        <a:accent2>
          <a:srgbClr val="17375E"/>
        </a:accent2>
        <a:accent3>
          <a:srgbClr val="FFFFFF"/>
        </a:accent3>
        <a:accent4>
          <a:srgbClr val="122D4F"/>
        </a:accent4>
        <a:accent5>
          <a:srgbClr val="B2C1DB"/>
        </a:accent5>
        <a:accent6>
          <a:srgbClr val="143154"/>
        </a:accent6>
        <a:hlink>
          <a:srgbClr val="17375E"/>
        </a:hlink>
        <a:folHlink>
          <a:srgbClr val="17375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888</Words>
  <Application>Microsoft Office PowerPoint</Application>
  <PresentationFormat>On-screen Show (4:3)</PresentationFormat>
  <Paragraphs>141</Paragraphs>
  <Slides>22</Slides>
  <Notes>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1_Template01</vt:lpstr>
      <vt:lpstr>2_Template01</vt:lpstr>
      <vt:lpstr>Mobile Phone - Road Safety Campaign</vt:lpstr>
      <vt:lpstr>Mobile Phone - Road Safety Campaign</vt:lpstr>
      <vt:lpstr>Mobile Phone - Road Safety Campaign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CEMEX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reducing tipping roll over’s</dc:title>
  <dc:creator>CEMEX User</dc:creator>
  <cp:lastModifiedBy>CEMEX User</cp:lastModifiedBy>
  <cp:revision>140</cp:revision>
  <cp:lastPrinted>2017-11-10T09:00:21Z</cp:lastPrinted>
  <dcterms:created xsi:type="dcterms:W3CDTF">2016-09-15T10:03:24Z</dcterms:created>
  <dcterms:modified xsi:type="dcterms:W3CDTF">2017-11-14T08:17:37Z</dcterms:modified>
</cp:coreProperties>
</file>