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2.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sldIdLst>
    <p:sldId id="259" r:id="rId5"/>
    <p:sldId id="256" r:id="rId6"/>
    <p:sldId id="260" r:id="rId7"/>
  </p:sldIdLst>
  <p:sldSz cx="6858000" cy="9906000" type="A4"/>
  <p:notesSz cx="7315200" cy="96012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19100" indent="38100" algn="l" rtl="0" fontAlgn="base">
      <a:spcBef>
        <a:spcPct val="0"/>
      </a:spcBef>
      <a:spcAft>
        <a:spcPct val="0"/>
      </a:spcAft>
      <a:defRPr kern="1200">
        <a:solidFill>
          <a:schemeClr val="tx1"/>
        </a:solidFill>
        <a:latin typeface="Arial" charset="0"/>
        <a:ea typeface="+mn-ea"/>
        <a:cs typeface="+mn-cs"/>
      </a:defRPr>
    </a:lvl2pPr>
    <a:lvl3pPr marL="838200" indent="76200" algn="l" rtl="0" fontAlgn="base">
      <a:spcBef>
        <a:spcPct val="0"/>
      </a:spcBef>
      <a:spcAft>
        <a:spcPct val="0"/>
      </a:spcAft>
      <a:defRPr kern="1200">
        <a:solidFill>
          <a:schemeClr val="tx1"/>
        </a:solidFill>
        <a:latin typeface="Arial" charset="0"/>
        <a:ea typeface="+mn-ea"/>
        <a:cs typeface="+mn-cs"/>
      </a:defRPr>
    </a:lvl3pPr>
    <a:lvl4pPr marL="1258888" indent="112713" algn="l" rtl="0" fontAlgn="base">
      <a:spcBef>
        <a:spcPct val="0"/>
      </a:spcBef>
      <a:spcAft>
        <a:spcPct val="0"/>
      </a:spcAft>
      <a:defRPr kern="1200">
        <a:solidFill>
          <a:schemeClr val="tx1"/>
        </a:solidFill>
        <a:latin typeface="Arial" charset="0"/>
        <a:ea typeface="+mn-ea"/>
        <a:cs typeface="+mn-cs"/>
      </a:defRPr>
    </a:lvl4pPr>
    <a:lvl5pPr marL="1677988" indent="150813"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868"/>
    <a:srgbClr val="3333FF"/>
    <a:srgbClr val="E8112D"/>
    <a:srgbClr val="00CCFF"/>
    <a:srgbClr val="00FFFF"/>
    <a:srgbClr val="33CCCC"/>
    <a:srgbClr val="0099FF"/>
    <a:srgbClr val="66CCFF"/>
    <a:srgbClr val="33CC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36" autoAdjust="0"/>
    <p:restoredTop sz="95205" autoAdjust="0"/>
  </p:normalViewPr>
  <p:slideViewPr>
    <p:cSldViewPr>
      <p:cViewPr>
        <p:scale>
          <a:sx n="100" d="100"/>
          <a:sy n="100" d="100"/>
        </p:scale>
        <p:origin x="2424" y="-1344"/>
      </p:cViewPr>
      <p:guideLst>
        <p:guide orient="horz" pos="3120"/>
        <p:guide pos="2160"/>
      </p:guideLst>
    </p:cSldViewPr>
  </p:slideViewPr>
  <p:notesTextViewPr>
    <p:cViewPr>
      <p:scale>
        <a:sx n="100" d="100"/>
        <a:sy n="100" d="100"/>
      </p:scale>
      <p:origin x="0" y="0"/>
    </p:cViewPr>
  </p:notesText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fr-FR" dirty="0"/>
          </a:p>
        </p:txBody>
      </p:sp>
      <p:sp>
        <p:nvSpPr>
          <p:cNvPr id="6147"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dirty="0"/>
          </a:p>
        </p:txBody>
      </p:sp>
      <p:sp>
        <p:nvSpPr>
          <p:cNvPr id="3076" name="Rectangle 4"/>
          <p:cNvSpPr>
            <a:spLocks noGrp="1" noRot="1" noChangeAspect="1" noChangeArrowheads="1" noTextEdit="1"/>
          </p:cNvSpPr>
          <p:nvPr>
            <p:ph type="sldImg" idx="2"/>
          </p:nvPr>
        </p:nvSpPr>
        <p:spPr bwMode="auto">
          <a:xfrm>
            <a:off x="2411413" y="720725"/>
            <a:ext cx="2492375" cy="3598863"/>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Click to change the text styles of the mask text</a:t>
            </a:r>
          </a:p>
          <a:p>
            <a:pPr lvl="1"/>
            <a:r>
              <a:rPr lang="fr-FR" noProof="0"/>
              <a:t>Second level</a:t>
            </a:r>
          </a:p>
          <a:p>
            <a:pPr lvl="2"/>
            <a:r>
              <a:rPr lang="fr-FR" noProof="0"/>
              <a:t>Third level</a:t>
            </a:r>
          </a:p>
          <a:p>
            <a:pPr lvl="3"/>
            <a:r>
              <a:rPr lang="fr-FR" noProof="0"/>
              <a:t>Fourth level</a:t>
            </a:r>
          </a:p>
          <a:p>
            <a:pPr lvl="4"/>
            <a:r>
              <a:rPr lang="fr-FR" noProof="0"/>
              <a:t>Fifth level</a:t>
            </a:r>
          </a:p>
        </p:txBody>
      </p:sp>
      <p:sp>
        <p:nvSpPr>
          <p:cNvPr id="6150"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r-FR" dirty="0"/>
          </a:p>
        </p:txBody>
      </p:sp>
      <p:sp>
        <p:nvSpPr>
          <p:cNvPr id="6151"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0D50509-FA04-4BA3-9FB7-938789E49347}" type="slidenum">
              <a:rPr lang="fr-FR"/>
              <a:pPr>
                <a:defRPr/>
              </a:pPr>
              <a:t>‹#›</a:t>
            </a:fld>
            <a:endParaRPr lang="fr-FR"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charset="0"/>
        <a:ea typeface="+mn-ea"/>
        <a:cs typeface="+mn-cs"/>
      </a:defRPr>
    </a:lvl1pPr>
    <a:lvl2pPr marL="419100" algn="l" rtl="0" eaLnBrk="0" fontAlgn="base" hangingPunct="0">
      <a:spcBef>
        <a:spcPct val="30000"/>
      </a:spcBef>
      <a:spcAft>
        <a:spcPct val="0"/>
      </a:spcAft>
      <a:defRPr sz="1100" kern="1200">
        <a:solidFill>
          <a:schemeClr val="tx1"/>
        </a:solidFill>
        <a:latin typeface="Arial" charset="0"/>
        <a:ea typeface="+mn-ea"/>
        <a:cs typeface="+mn-cs"/>
      </a:defRPr>
    </a:lvl2pPr>
    <a:lvl3pPr marL="838200" algn="l" rtl="0" eaLnBrk="0" fontAlgn="base" hangingPunct="0">
      <a:spcBef>
        <a:spcPct val="30000"/>
      </a:spcBef>
      <a:spcAft>
        <a:spcPct val="0"/>
      </a:spcAft>
      <a:defRPr sz="1100" kern="1200">
        <a:solidFill>
          <a:schemeClr val="tx1"/>
        </a:solidFill>
        <a:latin typeface="Arial" charset="0"/>
        <a:ea typeface="+mn-ea"/>
        <a:cs typeface="+mn-cs"/>
      </a:defRPr>
    </a:lvl3pPr>
    <a:lvl4pPr marL="1258888" algn="l" rtl="0" eaLnBrk="0" fontAlgn="base" hangingPunct="0">
      <a:spcBef>
        <a:spcPct val="30000"/>
      </a:spcBef>
      <a:spcAft>
        <a:spcPct val="0"/>
      </a:spcAft>
      <a:defRPr sz="1100" kern="1200">
        <a:solidFill>
          <a:schemeClr val="tx1"/>
        </a:solidFill>
        <a:latin typeface="Arial" charset="0"/>
        <a:ea typeface="+mn-ea"/>
        <a:cs typeface="+mn-cs"/>
      </a:defRPr>
    </a:lvl4pPr>
    <a:lvl5pPr marL="1677988" algn="l" rtl="0" eaLnBrk="0" fontAlgn="base" hangingPunct="0">
      <a:spcBef>
        <a:spcPct val="30000"/>
      </a:spcBef>
      <a:spcAft>
        <a:spcPct val="0"/>
      </a:spcAft>
      <a:defRPr sz="1100" kern="1200">
        <a:solidFill>
          <a:schemeClr val="tx1"/>
        </a:solidFill>
        <a:latin typeface="Arial" charset="0"/>
        <a:ea typeface="+mn-ea"/>
        <a:cs typeface="+mn-cs"/>
      </a:defRPr>
    </a:lvl5pPr>
    <a:lvl6pPr marL="2099234" algn="l" defTabSz="839694" rtl="0" eaLnBrk="1" latinLnBrk="0" hangingPunct="1">
      <a:defRPr sz="1100" kern="1200">
        <a:solidFill>
          <a:schemeClr val="tx1"/>
        </a:solidFill>
        <a:latin typeface="+mn-lt"/>
        <a:ea typeface="+mn-ea"/>
        <a:cs typeface="+mn-cs"/>
      </a:defRPr>
    </a:lvl6pPr>
    <a:lvl7pPr marL="2519081" algn="l" defTabSz="839694" rtl="0" eaLnBrk="1" latinLnBrk="0" hangingPunct="1">
      <a:defRPr sz="1100" kern="1200">
        <a:solidFill>
          <a:schemeClr val="tx1"/>
        </a:solidFill>
        <a:latin typeface="+mn-lt"/>
        <a:ea typeface="+mn-ea"/>
        <a:cs typeface="+mn-cs"/>
      </a:defRPr>
    </a:lvl7pPr>
    <a:lvl8pPr marL="2938927" algn="l" defTabSz="839694" rtl="0" eaLnBrk="1" latinLnBrk="0" hangingPunct="1">
      <a:defRPr sz="1100" kern="1200">
        <a:solidFill>
          <a:schemeClr val="tx1"/>
        </a:solidFill>
        <a:latin typeface="+mn-lt"/>
        <a:ea typeface="+mn-ea"/>
        <a:cs typeface="+mn-cs"/>
      </a:defRPr>
    </a:lvl8pPr>
    <a:lvl9pPr marL="3358774" algn="l" defTabSz="839694"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30D50509-FA04-4BA3-9FB7-938789E49347}" type="slidenum">
              <a:rPr lang="fr-FR" smtClean="0"/>
              <a:pPr>
                <a:defRPr/>
              </a:pPr>
              <a:t>1</a:t>
            </a:fld>
            <a:endParaRPr lang="fr-FR" dirty="0"/>
          </a:p>
        </p:txBody>
      </p:sp>
    </p:spTree>
    <p:extLst>
      <p:ext uri="{BB962C8B-B14F-4D97-AF65-F5344CB8AC3E}">
        <p14:creationId xmlns:p14="http://schemas.microsoft.com/office/powerpoint/2010/main" val="652154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30D50509-FA04-4BA3-9FB7-938789E49347}" type="slidenum">
              <a:rPr lang="fr-FR" smtClean="0"/>
              <a:pPr>
                <a:defRPr/>
              </a:pPr>
              <a:t>2</a:t>
            </a:fld>
            <a:endParaRPr lang="fr-FR" dirty="0"/>
          </a:p>
        </p:txBody>
      </p:sp>
    </p:spTree>
    <p:extLst>
      <p:ext uri="{BB962C8B-B14F-4D97-AF65-F5344CB8AC3E}">
        <p14:creationId xmlns:p14="http://schemas.microsoft.com/office/powerpoint/2010/main" val="1290027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30D50509-FA04-4BA3-9FB7-938789E49347}" type="slidenum">
              <a:rPr lang="fr-FR" smtClean="0"/>
              <a:pPr>
                <a:defRPr/>
              </a:pPr>
              <a:t>3</a:t>
            </a:fld>
            <a:endParaRPr lang="fr-FR" dirty="0"/>
          </a:p>
        </p:txBody>
      </p:sp>
    </p:spTree>
    <p:extLst>
      <p:ext uri="{BB962C8B-B14F-4D97-AF65-F5344CB8AC3E}">
        <p14:creationId xmlns:p14="http://schemas.microsoft.com/office/powerpoint/2010/main" val="2129248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027" y="3077978"/>
            <a:ext cx="5829947" cy="2122084"/>
          </a:xfrm>
        </p:spPr>
        <p:txBody>
          <a:bodyPr/>
          <a:lstStyle/>
          <a:p>
            <a:r>
              <a:rPr lang="fr-FR"/>
              <a:t>Cliquez pour modifier le style du titre</a:t>
            </a:r>
          </a:p>
        </p:txBody>
      </p:sp>
      <p:sp>
        <p:nvSpPr>
          <p:cNvPr id="3" name="Sous-titre 2"/>
          <p:cNvSpPr>
            <a:spLocks noGrp="1"/>
          </p:cNvSpPr>
          <p:nvPr>
            <p:ph type="subTitle" idx="1"/>
          </p:nvPr>
        </p:nvSpPr>
        <p:spPr>
          <a:xfrm>
            <a:off x="1028052" y="5613303"/>
            <a:ext cx="4801896" cy="2530912"/>
          </a:xfrm>
        </p:spPr>
        <p:txBody>
          <a:bodyPr/>
          <a:lstStyle>
            <a:lvl1pPr marL="0" indent="0" algn="ctr">
              <a:buNone/>
              <a:defRPr/>
            </a:lvl1pPr>
            <a:lvl2pPr marL="419847" indent="0" algn="ctr">
              <a:buNone/>
              <a:defRPr/>
            </a:lvl2pPr>
            <a:lvl3pPr marL="839694" indent="0" algn="ctr">
              <a:buNone/>
              <a:defRPr/>
            </a:lvl3pPr>
            <a:lvl4pPr marL="1259540" indent="0" algn="ctr">
              <a:buNone/>
              <a:defRPr/>
            </a:lvl4pPr>
            <a:lvl5pPr marL="1679387" indent="0" algn="ctr">
              <a:buNone/>
              <a:defRPr/>
            </a:lvl5pPr>
            <a:lvl6pPr marL="2099234" indent="0" algn="ctr">
              <a:buNone/>
              <a:defRPr/>
            </a:lvl6pPr>
            <a:lvl7pPr marL="2519081" indent="0" algn="ctr">
              <a:buNone/>
              <a:defRPr/>
            </a:lvl7pPr>
            <a:lvl8pPr marL="2938927" indent="0" algn="ctr">
              <a:buNone/>
              <a:defRPr/>
            </a:lvl8pPr>
            <a:lvl9pPr marL="3358774"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A249F4FB-5AA1-4066-A19C-1AF6288B244E}" type="slidenum">
              <a:rPr lang="fr-FR"/>
              <a:pPr>
                <a:defRPr/>
              </a:pPr>
              <a:t>‹#›</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599045E0-AC03-48B4-AF0D-D0038E09114D}" type="slidenum">
              <a:rPr lang="fr-FR"/>
              <a:pPr>
                <a:defRPr/>
              </a:pPr>
              <a:t>‹#›</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73238" y="397064"/>
            <a:ext cx="1542078" cy="8451571"/>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342684" y="397064"/>
            <a:ext cx="4492328" cy="845157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B339C89C-5A84-4EE3-862F-F95A21D80B66}" type="slidenum">
              <a:rPr lang="fr-FR"/>
              <a:pPr>
                <a:defRPr/>
              </a:pPr>
              <a:t>‹#›</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92916B3E-EE47-4B77-AE7E-0D72725C4278}" type="slidenum">
              <a:rPr lang="fr-FR"/>
              <a:pPr>
                <a:defRPr/>
              </a:pPr>
              <a:t>‹#›</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383" y="6366253"/>
            <a:ext cx="5829948" cy="1966199"/>
          </a:xfrm>
        </p:spPr>
        <p:txBody>
          <a:bodyPr anchor="t"/>
          <a:lstStyle>
            <a:lvl1pPr algn="l">
              <a:defRPr sz="3700" b="1" cap="all"/>
            </a:lvl1pPr>
          </a:lstStyle>
          <a:p>
            <a:r>
              <a:rPr lang="fr-FR"/>
              <a:t>Cliquez pour modifier le style du titre</a:t>
            </a:r>
          </a:p>
        </p:txBody>
      </p:sp>
      <p:sp>
        <p:nvSpPr>
          <p:cNvPr id="3" name="Espace réservé du texte 2"/>
          <p:cNvSpPr>
            <a:spLocks noGrp="1"/>
          </p:cNvSpPr>
          <p:nvPr>
            <p:ph type="body" idx="1"/>
          </p:nvPr>
        </p:nvSpPr>
        <p:spPr>
          <a:xfrm>
            <a:off x="541383" y="4198580"/>
            <a:ext cx="5829948" cy="2167673"/>
          </a:xfrm>
        </p:spPr>
        <p:txBody>
          <a:bodyPr anchor="b"/>
          <a:lstStyle>
            <a:lvl1pPr marL="0" indent="0">
              <a:buNone/>
              <a:defRPr sz="1800"/>
            </a:lvl1pPr>
            <a:lvl2pPr marL="419847" indent="0">
              <a:buNone/>
              <a:defRPr sz="1700"/>
            </a:lvl2pPr>
            <a:lvl3pPr marL="839694" indent="0">
              <a:buNone/>
              <a:defRPr sz="1500"/>
            </a:lvl3pPr>
            <a:lvl4pPr marL="1259540" indent="0">
              <a:buNone/>
              <a:defRPr sz="1300"/>
            </a:lvl4pPr>
            <a:lvl5pPr marL="1679387" indent="0">
              <a:buNone/>
              <a:defRPr sz="1300"/>
            </a:lvl5pPr>
            <a:lvl6pPr marL="2099234" indent="0">
              <a:buNone/>
              <a:defRPr sz="1300"/>
            </a:lvl6pPr>
            <a:lvl7pPr marL="2519081" indent="0">
              <a:buNone/>
              <a:defRPr sz="1300"/>
            </a:lvl7pPr>
            <a:lvl8pPr marL="2938927" indent="0">
              <a:buNone/>
              <a:defRPr sz="1300"/>
            </a:lvl8pPr>
            <a:lvl9pPr marL="3358774" indent="0">
              <a:buNone/>
              <a:defRPr sz="13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D5F4F3E7-AD3C-421E-B414-8739D57F852F}" type="slidenum">
              <a:rPr lang="fr-FR"/>
              <a:pPr>
                <a:defRPr/>
              </a:pPr>
              <a:t>‹#›</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342684" y="2311792"/>
            <a:ext cx="3016484" cy="6536843"/>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497393" y="2311792"/>
            <a:ext cx="3017923" cy="6536843"/>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7" name="Rectangle 6"/>
          <p:cNvSpPr>
            <a:spLocks noGrp="1" noChangeArrowheads="1"/>
          </p:cNvSpPr>
          <p:nvPr>
            <p:ph type="sldNum" sz="quarter" idx="12"/>
          </p:nvPr>
        </p:nvSpPr>
        <p:spPr>
          <a:ln/>
        </p:spPr>
        <p:txBody>
          <a:bodyPr/>
          <a:lstStyle>
            <a:lvl1pPr>
              <a:defRPr/>
            </a:lvl1pPr>
          </a:lstStyle>
          <a:p>
            <a:pPr>
              <a:defRPr/>
            </a:pPr>
            <a:fld id="{76DB75C9-EDBE-4F3B-96C4-883D473C7301}" type="slidenum">
              <a:rPr lang="fr-FR"/>
              <a:pPr>
                <a:defRPr/>
              </a:pPr>
              <a:t>‹#›</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342684" y="2217674"/>
            <a:ext cx="3030882" cy="923540"/>
          </a:xfrm>
        </p:spPr>
        <p:txBody>
          <a:bodyPr anchor="b"/>
          <a:lstStyle>
            <a:lvl1pPr marL="0" indent="0">
              <a:buNone/>
              <a:defRPr sz="2200" b="1"/>
            </a:lvl1pPr>
            <a:lvl2pPr marL="419847" indent="0">
              <a:buNone/>
              <a:defRPr sz="1800" b="1"/>
            </a:lvl2pPr>
            <a:lvl3pPr marL="839694" indent="0">
              <a:buNone/>
              <a:defRPr sz="1700" b="1"/>
            </a:lvl3pPr>
            <a:lvl4pPr marL="1259540" indent="0">
              <a:buNone/>
              <a:defRPr sz="1500" b="1"/>
            </a:lvl4pPr>
            <a:lvl5pPr marL="1679387" indent="0">
              <a:buNone/>
              <a:defRPr sz="1500" b="1"/>
            </a:lvl5pPr>
            <a:lvl6pPr marL="2099234" indent="0">
              <a:buNone/>
              <a:defRPr sz="1500" b="1"/>
            </a:lvl6pPr>
            <a:lvl7pPr marL="2519081" indent="0">
              <a:buNone/>
              <a:defRPr sz="1500" b="1"/>
            </a:lvl7pPr>
            <a:lvl8pPr marL="2938927" indent="0">
              <a:buNone/>
              <a:defRPr sz="1500" b="1"/>
            </a:lvl8pPr>
            <a:lvl9pPr marL="3358774" indent="0">
              <a:buNone/>
              <a:defRPr sz="1500" b="1"/>
            </a:lvl9pPr>
          </a:lstStyle>
          <a:p>
            <a:pPr lvl="0"/>
            <a:r>
              <a:rPr lang="fr-FR"/>
              <a:t>Cliquez pour modifier les styles du texte du masque</a:t>
            </a:r>
          </a:p>
        </p:txBody>
      </p:sp>
      <p:sp>
        <p:nvSpPr>
          <p:cNvPr id="4" name="Espace réservé du contenu 3"/>
          <p:cNvSpPr>
            <a:spLocks noGrp="1"/>
          </p:cNvSpPr>
          <p:nvPr>
            <p:ph sz="half" idx="2"/>
          </p:nvPr>
        </p:nvSpPr>
        <p:spPr>
          <a:xfrm>
            <a:off x="342684" y="3141214"/>
            <a:ext cx="3030882" cy="5707421"/>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84434" y="2217674"/>
            <a:ext cx="3030882" cy="923540"/>
          </a:xfrm>
        </p:spPr>
        <p:txBody>
          <a:bodyPr anchor="b"/>
          <a:lstStyle>
            <a:lvl1pPr marL="0" indent="0">
              <a:buNone/>
              <a:defRPr sz="2200" b="1"/>
            </a:lvl1pPr>
            <a:lvl2pPr marL="419847" indent="0">
              <a:buNone/>
              <a:defRPr sz="1800" b="1"/>
            </a:lvl2pPr>
            <a:lvl3pPr marL="839694" indent="0">
              <a:buNone/>
              <a:defRPr sz="1700" b="1"/>
            </a:lvl3pPr>
            <a:lvl4pPr marL="1259540" indent="0">
              <a:buNone/>
              <a:defRPr sz="1500" b="1"/>
            </a:lvl4pPr>
            <a:lvl5pPr marL="1679387" indent="0">
              <a:buNone/>
              <a:defRPr sz="1500" b="1"/>
            </a:lvl5pPr>
            <a:lvl6pPr marL="2099234" indent="0">
              <a:buNone/>
              <a:defRPr sz="1500" b="1"/>
            </a:lvl6pPr>
            <a:lvl7pPr marL="2519081" indent="0">
              <a:buNone/>
              <a:defRPr sz="1500" b="1"/>
            </a:lvl7pPr>
            <a:lvl8pPr marL="2938927" indent="0">
              <a:buNone/>
              <a:defRPr sz="1500" b="1"/>
            </a:lvl8pPr>
            <a:lvl9pPr marL="3358774" indent="0">
              <a:buNone/>
              <a:defRPr sz="1500" b="1"/>
            </a:lvl9pPr>
          </a:lstStyle>
          <a:p>
            <a:pPr lvl="0"/>
            <a:r>
              <a:rPr lang="fr-FR"/>
              <a:t>Cliquez pour modifier les styles du texte du masque</a:t>
            </a:r>
          </a:p>
        </p:txBody>
      </p:sp>
      <p:sp>
        <p:nvSpPr>
          <p:cNvPr id="6" name="Espace réservé du contenu 5"/>
          <p:cNvSpPr>
            <a:spLocks noGrp="1"/>
          </p:cNvSpPr>
          <p:nvPr>
            <p:ph sz="quarter" idx="4"/>
          </p:nvPr>
        </p:nvSpPr>
        <p:spPr>
          <a:xfrm>
            <a:off x="3484434" y="3141214"/>
            <a:ext cx="3030882" cy="5707421"/>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dirty="0"/>
          </a:p>
        </p:txBody>
      </p:sp>
      <p:sp>
        <p:nvSpPr>
          <p:cNvPr id="8"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9" name="Rectangle 6"/>
          <p:cNvSpPr>
            <a:spLocks noGrp="1" noChangeArrowheads="1"/>
          </p:cNvSpPr>
          <p:nvPr>
            <p:ph type="sldNum" sz="quarter" idx="12"/>
          </p:nvPr>
        </p:nvSpPr>
        <p:spPr>
          <a:ln/>
        </p:spPr>
        <p:txBody>
          <a:bodyPr/>
          <a:lstStyle>
            <a:lvl1pPr>
              <a:defRPr/>
            </a:lvl1pPr>
          </a:lstStyle>
          <a:p>
            <a:pPr>
              <a:defRPr/>
            </a:pPr>
            <a:fld id="{9D0A9A66-C4A2-4126-9665-CCC93E914F81}" type="slidenum">
              <a:rPr lang="fr-FR"/>
              <a:pPr>
                <a:defRPr/>
              </a:pPr>
              <a:t>‹#›</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dirty="0"/>
          </a:p>
        </p:txBody>
      </p:sp>
      <p:sp>
        <p:nvSpPr>
          <p:cNvPr id="4"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5" name="Rectangle 6"/>
          <p:cNvSpPr>
            <a:spLocks noGrp="1" noChangeArrowheads="1"/>
          </p:cNvSpPr>
          <p:nvPr>
            <p:ph type="sldNum" sz="quarter" idx="12"/>
          </p:nvPr>
        </p:nvSpPr>
        <p:spPr>
          <a:ln/>
        </p:spPr>
        <p:txBody>
          <a:bodyPr/>
          <a:lstStyle>
            <a:lvl1pPr>
              <a:defRPr/>
            </a:lvl1pPr>
          </a:lstStyle>
          <a:p>
            <a:pPr>
              <a:defRPr/>
            </a:pPr>
            <a:fld id="{F72B98F2-6362-41F5-B410-7000052EE36A}" type="slidenum">
              <a:rPr lang="fr-FR"/>
              <a:pPr>
                <a:defRPr/>
              </a:pPr>
              <a:t>‹#›</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dirty="0"/>
          </a:p>
        </p:txBody>
      </p:sp>
      <p:sp>
        <p:nvSpPr>
          <p:cNvPr id="3"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4" name="Rectangle 6"/>
          <p:cNvSpPr>
            <a:spLocks noGrp="1" noChangeArrowheads="1"/>
          </p:cNvSpPr>
          <p:nvPr>
            <p:ph type="sldNum" sz="quarter" idx="12"/>
          </p:nvPr>
        </p:nvSpPr>
        <p:spPr>
          <a:ln/>
        </p:spPr>
        <p:txBody>
          <a:bodyPr/>
          <a:lstStyle>
            <a:lvl1pPr>
              <a:defRPr/>
            </a:lvl1pPr>
          </a:lstStyle>
          <a:p>
            <a:pPr>
              <a:defRPr/>
            </a:pPr>
            <a:fld id="{89644316-3B3E-4F0B-A2D3-40B78A029E43}" type="slidenum">
              <a:rPr lang="fr-FR"/>
              <a:pPr>
                <a:defRPr/>
              </a:pPr>
              <a:t>‹#›</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685" y="394123"/>
            <a:ext cx="2256243" cy="1679432"/>
          </a:xfrm>
        </p:spPr>
        <p:txBody>
          <a:bodyPr anchor="b"/>
          <a:lstStyle>
            <a:lvl1pPr algn="l">
              <a:defRPr sz="1800" b="1"/>
            </a:lvl1pPr>
          </a:lstStyle>
          <a:p>
            <a:r>
              <a:rPr lang="fr-FR"/>
              <a:t>Cliquez pour modifier le style du titre</a:t>
            </a:r>
          </a:p>
        </p:txBody>
      </p:sp>
      <p:sp>
        <p:nvSpPr>
          <p:cNvPr id="3" name="Espace réservé du contenu 2"/>
          <p:cNvSpPr>
            <a:spLocks noGrp="1"/>
          </p:cNvSpPr>
          <p:nvPr>
            <p:ph idx="1"/>
          </p:nvPr>
        </p:nvSpPr>
        <p:spPr>
          <a:xfrm>
            <a:off x="2680999" y="394122"/>
            <a:ext cx="3834318" cy="8454513"/>
          </a:xfrm>
        </p:spPr>
        <p:txBody>
          <a:bodyPr/>
          <a:lstStyle>
            <a:lvl1pPr>
              <a:defRPr sz="2900"/>
            </a:lvl1pPr>
            <a:lvl2pPr>
              <a:defRPr sz="2600"/>
            </a:lvl2pPr>
            <a:lvl3pPr>
              <a:defRPr sz="22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342685" y="2073554"/>
            <a:ext cx="2256243" cy="6775081"/>
          </a:xfrm>
        </p:spPr>
        <p:txBody>
          <a:bodyPr/>
          <a:lstStyle>
            <a:lvl1pPr marL="0" indent="0">
              <a:buNone/>
              <a:defRPr sz="1300"/>
            </a:lvl1pPr>
            <a:lvl2pPr marL="419847" indent="0">
              <a:buNone/>
              <a:defRPr sz="1100"/>
            </a:lvl2pPr>
            <a:lvl3pPr marL="839694" indent="0">
              <a:buNone/>
              <a:defRPr sz="900"/>
            </a:lvl3pPr>
            <a:lvl4pPr marL="1259540" indent="0">
              <a:buNone/>
              <a:defRPr sz="800"/>
            </a:lvl4pPr>
            <a:lvl5pPr marL="1679387" indent="0">
              <a:buNone/>
              <a:defRPr sz="800"/>
            </a:lvl5pPr>
            <a:lvl6pPr marL="2099234" indent="0">
              <a:buNone/>
              <a:defRPr sz="800"/>
            </a:lvl6pPr>
            <a:lvl7pPr marL="2519081" indent="0">
              <a:buNone/>
              <a:defRPr sz="800"/>
            </a:lvl7pPr>
            <a:lvl8pPr marL="2938927" indent="0">
              <a:buNone/>
              <a:defRPr sz="800"/>
            </a:lvl8pPr>
            <a:lvl9pPr marL="3358774" indent="0">
              <a:buNone/>
              <a:defRPr sz="8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7" name="Rectangle 6"/>
          <p:cNvSpPr>
            <a:spLocks noGrp="1" noChangeArrowheads="1"/>
          </p:cNvSpPr>
          <p:nvPr>
            <p:ph type="sldNum" sz="quarter" idx="12"/>
          </p:nvPr>
        </p:nvSpPr>
        <p:spPr>
          <a:ln/>
        </p:spPr>
        <p:txBody>
          <a:bodyPr/>
          <a:lstStyle>
            <a:lvl1pPr>
              <a:defRPr/>
            </a:lvl1pPr>
          </a:lstStyle>
          <a:p>
            <a:pPr>
              <a:defRPr/>
            </a:pPr>
            <a:fld id="{C8B87DE9-2BD8-4715-A531-F07F02A82DA0}" type="slidenum">
              <a:rPr lang="fr-FR"/>
              <a:pPr>
                <a:defRPr/>
              </a:pPr>
              <a:t>‹#›</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819" y="6933907"/>
            <a:ext cx="4113648" cy="819127"/>
          </a:xfrm>
        </p:spPr>
        <p:txBody>
          <a:bodyPr anchor="b"/>
          <a:lstStyle>
            <a:lvl1pPr algn="l">
              <a:defRPr sz="1800" b="1"/>
            </a:lvl1pPr>
          </a:lstStyle>
          <a:p>
            <a:r>
              <a:rPr lang="fr-FR"/>
              <a:t>Cliquez pour modifier le style du titre</a:t>
            </a:r>
          </a:p>
        </p:txBody>
      </p:sp>
      <p:sp>
        <p:nvSpPr>
          <p:cNvPr id="3" name="Espace réservé pour une image  2"/>
          <p:cNvSpPr>
            <a:spLocks noGrp="1"/>
          </p:cNvSpPr>
          <p:nvPr>
            <p:ph type="pic" idx="1"/>
          </p:nvPr>
        </p:nvSpPr>
        <p:spPr>
          <a:xfrm>
            <a:off x="1344819" y="885305"/>
            <a:ext cx="4113648" cy="5942718"/>
          </a:xfrm>
        </p:spPr>
        <p:txBody>
          <a:bodyPr/>
          <a:lstStyle>
            <a:lvl1pPr marL="0" indent="0">
              <a:buNone/>
              <a:defRPr sz="2900"/>
            </a:lvl1pPr>
            <a:lvl2pPr marL="419847" indent="0">
              <a:buNone/>
              <a:defRPr sz="2600"/>
            </a:lvl2pPr>
            <a:lvl3pPr marL="839694" indent="0">
              <a:buNone/>
              <a:defRPr sz="2200"/>
            </a:lvl3pPr>
            <a:lvl4pPr marL="1259540" indent="0">
              <a:buNone/>
              <a:defRPr sz="1800"/>
            </a:lvl4pPr>
            <a:lvl5pPr marL="1679387" indent="0">
              <a:buNone/>
              <a:defRPr sz="1800"/>
            </a:lvl5pPr>
            <a:lvl6pPr marL="2099234" indent="0">
              <a:buNone/>
              <a:defRPr sz="1800"/>
            </a:lvl6pPr>
            <a:lvl7pPr marL="2519081" indent="0">
              <a:buNone/>
              <a:defRPr sz="1800"/>
            </a:lvl7pPr>
            <a:lvl8pPr marL="2938927" indent="0">
              <a:buNone/>
              <a:defRPr sz="1800"/>
            </a:lvl8pPr>
            <a:lvl9pPr marL="3358774" indent="0">
              <a:buNone/>
              <a:defRPr sz="1800"/>
            </a:lvl9pPr>
          </a:lstStyle>
          <a:p>
            <a:pPr lvl="0"/>
            <a:endParaRPr lang="fr-FR" noProof="0" dirty="0"/>
          </a:p>
        </p:txBody>
      </p:sp>
      <p:sp>
        <p:nvSpPr>
          <p:cNvPr id="4" name="Espace réservé du texte 3"/>
          <p:cNvSpPr>
            <a:spLocks noGrp="1"/>
          </p:cNvSpPr>
          <p:nvPr>
            <p:ph type="body" sz="half" idx="2"/>
          </p:nvPr>
        </p:nvSpPr>
        <p:spPr>
          <a:xfrm>
            <a:off x="1344819" y="7753033"/>
            <a:ext cx="4113648" cy="1161779"/>
          </a:xfrm>
        </p:spPr>
        <p:txBody>
          <a:bodyPr/>
          <a:lstStyle>
            <a:lvl1pPr marL="0" indent="0">
              <a:buNone/>
              <a:defRPr sz="1300"/>
            </a:lvl1pPr>
            <a:lvl2pPr marL="419847" indent="0">
              <a:buNone/>
              <a:defRPr sz="1100"/>
            </a:lvl2pPr>
            <a:lvl3pPr marL="839694" indent="0">
              <a:buNone/>
              <a:defRPr sz="900"/>
            </a:lvl3pPr>
            <a:lvl4pPr marL="1259540" indent="0">
              <a:buNone/>
              <a:defRPr sz="800"/>
            </a:lvl4pPr>
            <a:lvl5pPr marL="1679387" indent="0">
              <a:buNone/>
              <a:defRPr sz="800"/>
            </a:lvl5pPr>
            <a:lvl6pPr marL="2099234" indent="0">
              <a:buNone/>
              <a:defRPr sz="800"/>
            </a:lvl6pPr>
            <a:lvl7pPr marL="2519081" indent="0">
              <a:buNone/>
              <a:defRPr sz="800"/>
            </a:lvl7pPr>
            <a:lvl8pPr marL="2938927" indent="0">
              <a:buNone/>
              <a:defRPr sz="800"/>
            </a:lvl8pPr>
            <a:lvl9pPr marL="3358774" indent="0">
              <a:buNone/>
              <a:defRPr sz="8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7" name="Rectangle 6"/>
          <p:cNvSpPr>
            <a:spLocks noGrp="1" noChangeArrowheads="1"/>
          </p:cNvSpPr>
          <p:nvPr>
            <p:ph type="sldNum" sz="quarter" idx="12"/>
          </p:nvPr>
        </p:nvSpPr>
        <p:spPr>
          <a:ln/>
        </p:spPr>
        <p:txBody>
          <a:bodyPr/>
          <a:lstStyle>
            <a:lvl1pPr>
              <a:defRPr/>
            </a:lvl1pPr>
          </a:lstStyle>
          <a:p>
            <a:pPr>
              <a:defRPr/>
            </a:pPr>
            <a:fld id="{F5579378-7324-4896-999E-389C4038FA95}" type="slidenum">
              <a:rPr lang="fr-FR"/>
              <a:pPr>
                <a:defRPr/>
              </a:pPr>
              <a:t>‹#›</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96875"/>
            <a:ext cx="6172200" cy="1651000"/>
          </a:xfrm>
          <a:prstGeom prst="rect">
            <a:avLst/>
          </a:prstGeom>
          <a:noFill/>
          <a:ln w="9525">
            <a:noFill/>
            <a:miter lim="800000"/>
            <a:headEnd/>
            <a:tailEnd/>
          </a:ln>
        </p:spPr>
        <p:txBody>
          <a:bodyPr vert="horz" wrap="square" lIns="83969" tIns="41985" rIns="83969" bIns="41985" numCol="1" anchor="ctr" anchorCtr="0" compatLnSpc="1">
            <a:prstTxWarp prst="textNoShape">
              <a:avLst/>
            </a:prstTxWarp>
          </a:bodyPr>
          <a:lstStyle/>
          <a:p>
            <a:pPr lvl="0"/>
            <a:r>
              <a:rPr lang="fr-FR"/>
              <a:t>Click to change the style of the title</a:t>
            </a:r>
          </a:p>
        </p:txBody>
      </p:sp>
      <p:sp>
        <p:nvSpPr>
          <p:cNvPr id="1027" name="Rectangle 3"/>
          <p:cNvSpPr>
            <a:spLocks noGrp="1" noChangeArrowheads="1"/>
          </p:cNvSpPr>
          <p:nvPr>
            <p:ph type="body" idx="1"/>
          </p:nvPr>
        </p:nvSpPr>
        <p:spPr bwMode="auto">
          <a:xfrm>
            <a:off x="342900" y="2311400"/>
            <a:ext cx="6172200" cy="6537325"/>
          </a:xfrm>
          <a:prstGeom prst="rect">
            <a:avLst/>
          </a:prstGeom>
          <a:noFill/>
          <a:ln w="9525">
            <a:noFill/>
            <a:miter lim="800000"/>
            <a:headEnd/>
            <a:tailEnd/>
          </a:ln>
        </p:spPr>
        <p:txBody>
          <a:bodyPr vert="horz" wrap="square" lIns="83969" tIns="41985" rIns="83969" bIns="41985" numCol="1" anchor="t" anchorCtr="0" compatLnSpc="1">
            <a:prstTxWarp prst="textNoShape">
              <a:avLst/>
            </a:prstTxWarp>
          </a:bodyPr>
          <a:lstStyle/>
          <a:p>
            <a:pPr lvl="0"/>
            <a:r>
              <a:rPr lang="fr-FR"/>
              <a:t>Click to change the text styles of the mask text</a:t>
            </a:r>
          </a:p>
          <a:p>
            <a:pPr lvl="1"/>
            <a:r>
              <a:rPr lang="fr-FR"/>
              <a:t>Second level</a:t>
            </a:r>
          </a:p>
          <a:p>
            <a:pPr lvl="2"/>
            <a:r>
              <a:rPr lang="fr-FR"/>
              <a:t>Third level</a:t>
            </a:r>
          </a:p>
          <a:p>
            <a:pPr lvl="3"/>
            <a:r>
              <a:rPr lang="fr-FR"/>
              <a:t>Fourth level</a:t>
            </a:r>
          </a:p>
          <a:p>
            <a:pPr lvl="4"/>
            <a:r>
              <a:rPr lang="fr-FR"/>
              <a:t>Fifth level</a:t>
            </a:r>
          </a:p>
        </p:txBody>
      </p:sp>
      <p:sp>
        <p:nvSpPr>
          <p:cNvPr id="1028" name="Rectangle 4"/>
          <p:cNvSpPr>
            <a:spLocks noGrp="1" noChangeArrowheads="1"/>
          </p:cNvSpPr>
          <p:nvPr>
            <p:ph type="dt" sz="half" idx="2"/>
          </p:nvPr>
        </p:nvSpPr>
        <p:spPr bwMode="auto">
          <a:xfrm>
            <a:off x="342900" y="9020175"/>
            <a:ext cx="1600200" cy="688975"/>
          </a:xfrm>
          <a:prstGeom prst="rect">
            <a:avLst/>
          </a:prstGeom>
          <a:noFill/>
          <a:ln w="9525">
            <a:noFill/>
            <a:miter lim="800000"/>
            <a:headEnd/>
            <a:tailEnd/>
          </a:ln>
          <a:effectLst/>
        </p:spPr>
        <p:txBody>
          <a:bodyPr vert="horz" wrap="square" lIns="83969" tIns="41985" rIns="83969" bIns="41985" numCol="1" anchor="t" anchorCtr="0" compatLnSpc="1">
            <a:prstTxWarp prst="textNoShape">
              <a:avLst/>
            </a:prstTxWarp>
          </a:bodyPr>
          <a:lstStyle>
            <a:lvl1pPr>
              <a:defRPr sz="1300"/>
            </a:lvl1pPr>
          </a:lstStyle>
          <a:p>
            <a:pPr>
              <a:defRPr/>
            </a:pPr>
            <a:endParaRPr lang="fr-FR" dirty="0"/>
          </a:p>
        </p:txBody>
      </p:sp>
      <p:sp>
        <p:nvSpPr>
          <p:cNvPr id="1029" name="Rectangle 5"/>
          <p:cNvSpPr>
            <a:spLocks noGrp="1" noChangeArrowheads="1"/>
          </p:cNvSpPr>
          <p:nvPr>
            <p:ph type="ftr" sz="quarter" idx="3"/>
          </p:nvPr>
        </p:nvSpPr>
        <p:spPr bwMode="auto">
          <a:xfrm>
            <a:off x="2343150" y="9020175"/>
            <a:ext cx="2171700" cy="688975"/>
          </a:xfrm>
          <a:prstGeom prst="rect">
            <a:avLst/>
          </a:prstGeom>
          <a:noFill/>
          <a:ln w="9525">
            <a:noFill/>
            <a:miter lim="800000"/>
            <a:headEnd/>
            <a:tailEnd/>
          </a:ln>
          <a:effectLst/>
        </p:spPr>
        <p:txBody>
          <a:bodyPr vert="horz" wrap="square" lIns="83969" tIns="41985" rIns="83969" bIns="41985" numCol="1" anchor="t" anchorCtr="0" compatLnSpc="1">
            <a:prstTxWarp prst="textNoShape">
              <a:avLst/>
            </a:prstTxWarp>
          </a:bodyPr>
          <a:lstStyle>
            <a:lvl1pPr algn="ctr">
              <a:defRPr sz="1300"/>
            </a:lvl1pPr>
          </a:lstStyle>
          <a:p>
            <a:pPr>
              <a:defRPr/>
            </a:pPr>
            <a:endParaRPr lang="fr-FR" dirty="0"/>
          </a:p>
        </p:txBody>
      </p:sp>
      <p:sp>
        <p:nvSpPr>
          <p:cNvPr id="1030" name="Rectangle 6"/>
          <p:cNvSpPr>
            <a:spLocks noGrp="1" noChangeArrowheads="1"/>
          </p:cNvSpPr>
          <p:nvPr>
            <p:ph type="sldNum" sz="quarter" idx="4"/>
          </p:nvPr>
        </p:nvSpPr>
        <p:spPr bwMode="auto">
          <a:xfrm>
            <a:off x="4914900" y="9020175"/>
            <a:ext cx="1600200" cy="688975"/>
          </a:xfrm>
          <a:prstGeom prst="rect">
            <a:avLst/>
          </a:prstGeom>
          <a:noFill/>
          <a:ln w="9525">
            <a:noFill/>
            <a:miter lim="800000"/>
            <a:headEnd/>
            <a:tailEnd/>
          </a:ln>
          <a:effectLst/>
        </p:spPr>
        <p:txBody>
          <a:bodyPr vert="horz" wrap="square" lIns="83969" tIns="41985" rIns="83969" bIns="41985" numCol="1" anchor="t" anchorCtr="0" compatLnSpc="1">
            <a:prstTxWarp prst="textNoShape">
              <a:avLst/>
            </a:prstTxWarp>
          </a:bodyPr>
          <a:lstStyle>
            <a:lvl1pPr algn="r">
              <a:defRPr sz="1300"/>
            </a:lvl1pPr>
          </a:lstStyle>
          <a:p>
            <a:pPr>
              <a:defRPr/>
            </a:pPr>
            <a:fld id="{B4842721-0E75-4895-8794-F5DE1DA13871}" type="slidenum">
              <a:rPr lang="fr-FR"/>
              <a:pPr>
                <a:defRPr/>
              </a:pPr>
              <a:t>‹#›</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19847" algn="ctr" rtl="0" fontAlgn="base">
        <a:spcBef>
          <a:spcPct val="0"/>
        </a:spcBef>
        <a:spcAft>
          <a:spcPct val="0"/>
        </a:spcAft>
        <a:defRPr sz="4000">
          <a:solidFill>
            <a:schemeClr val="tx2"/>
          </a:solidFill>
          <a:latin typeface="Arial" charset="0"/>
        </a:defRPr>
      </a:lvl6pPr>
      <a:lvl7pPr marL="839694" algn="ctr" rtl="0" fontAlgn="base">
        <a:spcBef>
          <a:spcPct val="0"/>
        </a:spcBef>
        <a:spcAft>
          <a:spcPct val="0"/>
        </a:spcAft>
        <a:defRPr sz="4000">
          <a:solidFill>
            <a:schemeClr val="tx2"/>
          </a:solidFill>
          <a:latin typeface="Arial" charset="0"/>
        </a:defRPr>
      </a:lvl7pPr>
      <a:lvl8pPr marL="1259540" algn="ctr" rtl="0" fontAlgn="base">
        <a:spcBef>
          <a:spcPct val="0"/>
        </a:spcBef>
        <a:spcAft>
          <a:spcPct val="0"/>
        </a:spcAft>
        <a:defRPr sz="4000">
          <a:solidFill>
            <a:schemeClr val="tx2"/>
          </a:solidFill>
          <a:latin typeface="Arial" charset="0"/>
        </a:defRPr>
      </a:lvl8pPr>
      <a:lvl9pPr marL="1679387" algn="ctr" rtl="0" fontAlgn="base">
        <a:spcBef>
          <a:spcPct val="0"/>
        </a:spcBef>
        <a:spcAft>
          <a:spcPct val="0"/>
        </a:spcAft>
        <a:defRPr sz="4000">
          <a:solidFill>
            <a:schemeClr val="tx2"/>
          </a:solidFill>
          <a:latin typeface="Arial" charset="0"/>
        </a:defRPr>
      </a:lvl9pPr>
    </p:titleStyle>
    <p:bodyStyle>
      <a:lvl1pPr marL="314325" indent="-314325" algn="l" rtl="0" eaLnBrk="0" fontAlgn="base" hangingPunct="0">
        <a:spcBef>
          <a:spcPct val="20000"/>
        </a:spcBef>
        <a:spcAft>
          <a:spcPct val="0"/>
        </a:spcAft>
        <a:buChar char="•"/>
        <a:defRPr sz="2900">
          <a:solidFill>
            <a:schemeClr val="tx1"/>
          </a:solidFill>
          <a:latin typeface="+mn-lt"/>
          <a:ea typeface="+mn-ea"/>
          <a:cs typeface="+mn-cs"/>
        </a:defRPr>
      </a:lvl1pPr>
      <a:lvl2pPr marL="681038" indent="-261938" algn="l" rtl="0" eaLnBrk="0" fontAlgn="base" hangingPunct="0">
        <a:spcBef>
          <a:spcPct val="20000"/>
        </a:spcBef>
        <a:spcAft>
          <a:spcPct val="0"/>
        </a:spcAft>
        <a:buChar char="–"/>
        <a:defRPr sz="2600">
          <a:solidFill>
            <a:schemeClr val="tx1"/>
          </a:solidFill>
          <a:latin typeface="+mn-lt"/>
        </a:defRPr>
      </a:lvl2pPr>
      <a:lvl3pPr marL="1049338" indent="-209550" algn="l" rtl="0" eaLnBrk="0" fontAlgn="base" hangingPunct="0">
        <a:spcBef>
          <a:spcPct val="20000"/>
        </a:spcBef>
        <a:spcAft>
          <a:spcPct val="0"/>
        </a:spcAft>
        <a:buChar char="•"/>
        <a:defRPr sz="2200">
          <a:solidFill>
            <a:schemeClr val="tx1"/>
          </a:solidFill>
          <a:latin typeface="+mn-lt"/>
        </a:defRPr>
      </a:lvl3pPr>
      <a:lvl4pPr marL="1468438" indent="-209550" algn="l" rtl="0" eaLnBrk="0" fontAlgn="base" hangingPunct="0">
        <a:spcBef>
          <a:spcPct val="20000"/>
        </a:spcBef>
        <a:spcAft>
          <a:spcPct val="0"/>
        </a:spcAft>
        <a:buChar char="–"/>
        <a:defRPr>
          <a:solidFill>
            <a:schemeClr val="tx1"/>
          </a:solidFill>
          <a:latin typeface="+mn-lt"/>
        </a:defRPr>
      </a:lvl4pPr>
      <a:lvl5pPr marL="1889125" indent="-209550" algn="l" rtl="0" eaLnBrk="0" fontAlgn="base" hangingPunct="0">
        <a:spcBef>
          <a:spcPct val="20000"/>
        </a:spcBef>
        <a:spcAft>
          <a:spcPct val="0"/>
        </a:spcAft>
        <a:buChar char="»"/>
        <a:defRPr>
          <a:solidFill>
            <a:schemeClr val="tx1"/>
          </a:solidFill>
          <a:latin typeface="+mn-lt"/>
        </a:defRPr>
      </a:lvl5pPr>
      <a:lvl6pPr marL="2309157" indent="-209923" algn="l" rtl="0" fontAlgn="base">
        <a:spcBef>
          <a:spcPct val="20000"/>
        </a:spcBef>
        <a:spcAft>
          <a:spcPct val="0"/>
        </a:spcAft>
        <a:buChar char="»"/>
        <a:defRPr sz="1800">
          <a:solidFill>
            <a:schemeClr val="tx1"/>
          </a:solidFill>
          <a:latin typeface="+mn-lt"/>
        </a:defRPr>
      </a:lvl6pPr>
      <a:lvl7pPr marL="2729004" indent="-209923" algn="l" rtl="0" fontAlgn="base">
        <a:spcBef>
          <a:spcPct val="20000"/>
        </a:spcBef>
        <a:spcAft>
          <a:spcPct val="0"/>
        </a:spcAft>
        <a:buChar char="»"/>
        <a:defRPr sz="1800">
          <a:solidFill>
            <a:schemeClr val="tx1"/>
          </a:solidFill>
          <a:latin typeface="+mn-lt"/>
        </a:defRPr>
      </a:lvl7pPr>
      <a:lvl8pPr marL="3148851" indent="-209923" algn="l" rtl="0" fontAlgn="base">
        <a:spcBef>
          <a:spcPct val="20000"/>
        </a:spcBef>
        <a:spcAft>
          <a:spcPct val="0"/>
        </a:spcAft>
        <a:buChar char="»"/>
        <a:defRPr sz="1800">
          <a:solidFill>
            <a:schemeClr val="tx1"/>
          </a:solidFill>
          <a:latin typeface="+mn-lt"/>
        </a:defRPr>
      </a:lvl8pPr>
      <a:lvl9pPr marL="3568697" indent="-209923" algn="l" rtl="0" fontAlgn="base">
        <a:spcBef>
          <a:spcPct val="20000"/>
        </a:spcBef>
        <a:spcAft>
          <a:spcPct val="0"/>
        </a:spcAft>
        <a:buChar char="»"/>
        <a:defRPr sz="1800">
          <a:solidFill>
            <a:schemeClr val="tx1"/>
          </a:solidFill>
          <a:latin typeface="+mn-lt"/>
        </a:defRPr>
      </a:lvl9pPr>
    </p:bodyStyle>
    <p:otherStyle>
      <a:defPPr>
        <a:defRPr lang="fr-FR"/>
      </a:defPPr>
      <a:lvl1pPr marL="0" algn="l" defTabSz="839694" rtl="0" eaLnBrk="1" latinLnBrk="0" hangingPunct="1">
        <a:defRPr sz="1700" kern="1200">
          <a:solidFill>
            <a:schemeClr val="tx1"/>
          </a:solidFill>
          <a:latin typeface="+mn-lt"/>
          <a:ea typeface="+mn-ea"/>
          <a:cs typeface="+mn-cs"/>
        </a:defRPr>
      </a:lvl1pPr>
      <a:lvl2pPr marL="419847" algn="l" defTabSz="839694" rtl="0" eaLnBrk="1" latinLnBrk="0" hangingPunct="1">
        <a:defRPr sz="1700" kern="1200">
          <a:solidFill>
            <a:schemeClr val="tx1"/>
          </a:solidFill>
          <a:latin typeface="+mn-lt"/>
          <a:ea typeface="+mn-ea"/>
          <a:cs typeface="+mn-cs"/>
        </a:defRPr>
      </a:lvl2pPr>
      <a:lvl3pPr marL="839694" algn="l" defTabSz="839694" rtl="0" eaLnBrk="1" latinLnBrk="0" hangingPunct="1">
        <a:defRPr sz="1700" kern="1200">
          <a:solidFill>
            <a:schemeClr val="tx1"/>
          </a:solidFill>
          <a:latin typeface="+mn-lt"/>
          <a:ea typeface="+mn-ea"/>
          <a:cs typeface="+mn-cs"/>
        </a:defRPr>
      </a:lvl3pPr>
      <a:lvl4pPr marL="1259540" algn="l" defTabSz="839694" rtl="0" eaLnBrk="1" latinLnBrk="0" hangingPunct="1">
        <a:defRPr sz="1700" kern="1200">
          <a:solidFill>
            <a:schemeClr val="tx1"/>
          </a:solidFill>
          <a:latin typeface="+mn-lt"/>
          <a:ea typeface="+mn-ea"/>
          <a:cs typeface="+mn-cs"/>
        </a:defRPr>
      </a:lvl4pPr>
      <a:lvl5pPr marL="1679387" algn="l" defTabSz="839694" rtl="0" eaLnBrk="1" latinLnBrk="0" hangingPunct="1">
        <a:defRPr sz="1700" kern="1200">
          <a:solidFill>
            <a:schemeClr val="tx1"/>
          </a:solidFill>
          <a:latin typeface="+mn-lt"/>
          <a:ea typeface="+mn-ea"/>
          <a:cs typeface="+mn-cs"/>
        </a:defRPr>
      </a:lvl5pPr>
      <a:lvl6pPr marL="2099234" algn="l" defTabSz="839694" rtl="0" eaLnBrk="1" latinLnBrk="0" hangingPunct="1">
        <a:defRPr sz="1700" kern="1200">
          <a:solidFill>
            <a:schemeClr val="tx1"/>
          </a:solidFill>
          <a:latin typeface="+mn-lt"/>
          <a:ea typeface="+mn-ea"/>
          <a:cs typeface="+mn-cs"/>
        </a:defRPr>
      </a:lvl6pPr>
      <a:lvl7pPr marL="2519081" algn="l" defTabSz="839694" rtl="0" eaLnBrk="1" latinLnBrk="0" hangingPunct="1">
        <a:defRPr sz="1700" kern="1200">
          <a:solidFill>
            <a:schemeClr val="tx1"/>
          </a:solidFill>
          <a:latin typeface="+mn-lt"/>
          <a:ea typeface="+mn-ea"/>
          <a:cs typeface="+mn-cs"/>
        </a:defRPr>
      </a:lvl7pPr>
      <a:lvl8pPr marL="2938927" algn="l" defTabSz="839694" rtl="0" eaLnBrk="1" latinLnBrk="0" hangingPunct="1">
        <a:defRPr sz="1700" kern="1200">
          <a:solidFill>
            <a:schemeClr val="tx1"/>
          </a:solidFill>
          <a:latin typeface="+mn-lt"/>
          <a:ea typeface="+mn-ea"/>
          <a:cs typeface="+mn-cs"/>
        </a:defRPr>
      </a:lvl8pPr>
      <a:lvl9pPr marL="3358774" algn="l" defTabSz="839694"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image" Target="../media/image2.png"/><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image" Target="../media/image1.png"/><Relationship Id="rId33" Type="http://schemas.openxmlformats.org/officeDocument/2006/relationships/image" Target="../media/image9.png"/><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image" Target="../media/image5.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notesSlide" Target="../notesSlides/notesSlide1.xml"/><Relationship Id="rId32" Type="http://schemas.openxmlformats.org/officeDocument/2006/relationships/image" Target="../media/image8.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slideLayout" Target="../slideLayouts/slideLayout1.xml"/><Relationship Id="rId28" Type="http://schemas.openxmlformats.org/officeDocument/2006/relationships/image" Target="../media/image4.png"/><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image" Target="../media/image7.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image" Target="../media/image3.png"/><Relationship Id="rId30"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slideLayout" Target="../slideLayouts/slideLayout1.xml"/><Relationship Id="rId18" Type="http://schemas.openxmlformats.org/officeDocument/2006/relationships/image" Target="../media/image12.png"/><Relationship Id="rId3" Type="http://schemas.openxmlformats.org/officeDocument/2006/relationships/tags" Target="../tags/tag25.xml"/><Relationship Id="rId21" Type="http://schemas.openxmlformats.org/officeDocument/2006/relationships/image" Target="../media/image15.png"/><Relationship Id="rId7" Type="http://schemas.openxmlformats.org/officeDocument/2006/relationships/tags" Target="../tags/tag29.xml"/><Relationship Id="rId12" Type="http://schemas.openxmlformats.org/officeDocument/2006/relationships/tags" Target="../tags/tag34.xml"/><Relationship Id="rId17" Type="http://schemas.openxmlformats.org/officeDocument/2006/relationships/image" Target="../media/image11.png"/><Relationship Id="rId2" Type="http://schemas.openxmlformats.org/officeDocument/2006/relationships/tags" Target="../tags/tag24.xml"/><Relationship Id="rId16" Type="http://schemas.openxmlformats.org/officeDocument/2006/relationships/image" Target="../media/image10.png"/><Relationship Id="rId20" Type="http://schemas.openxmlformats.org/officeDocument/2006/relationships/image" Target="../media/image14.jpeg"/><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tags" Target="../tags/tag33.xml"/><Relationship Id="rId24" Type="http://schemas.openxmlformats.org/officeDocument/2006/relationships/image" Target="../media/image9.png"/><Relationship Id="rId5" Type="http://schemas.openxmlformats.org/officeDocument/2006/relationships/tags" Target="../tags/tag27.xml"/><Relationship Id="rId15" Type="http://schemas.openxmlformats.org/officeDocument/2006/relationships/image" Target="../media/image1.png"/><Relationship Id="rId23" Type="http://schemas.openxmlformats.org/officeDocument/2006/relationships/image" Target="../media/image17.png"/><Relationship Id="rId10" Type="http://schemas.openxmlformats.org/officeDocument/2006/relationships/tags" Target="../tags/tag32.xml"/><Relationship Id="rId19" Type="http://schemas.openxmlformats.org/officeDocument/2006/relationships/image" Target="../media/image13.jpeg"/><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notesSlide" Target="../notesSlides/notesSlide2.xml"/><Relationship Id="rId22" Type="http://schemas.openxmlformats.org/officeDocument/2006/relationships/image" Target="../media/image16.jpeg"/></Relationships>
</file>

<file path=ppt/slides/_rels/slide3.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notesSlide" Target="../notesSlides/notesSlide3.xml"/><Relationship Id="rId18" Type="http://schemas.openxmlformats.org/officeDocument/2006/relationships/image" Target="../media/image21.jpeg"/><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slideLayout" Target="../slideLayouts/slideLayout1.xml"/><Relationship Id="rId17" Type="http://schemas.openxmlformats.org/officeDocument/2006/relationships/image" Target="../media/image20.jpeg"/><Relationship Id="rId2" Type="http://schemas.openxmlformats.org/officeDocument/2006/relationships/tags" Target="../tags/tag36.xml"/><Relationship Id="rId16" Type="http://schemas.openxmlformats.org/officeDocument/2006/relationships/image" Target="../media/image19.jpeg"/><Relationship Id="rId20" Type="http://schemas.openxmlformats.org/officeDocument/2006/relationships/image" Target="../media/image22.jpeg"/><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tags" Target="../tags/tag45.xml"/><Relationship Id="rId5" Type="http://schemas.openxmlformats.org/officeDocument/2006/relationships/tags" Target="../tags/tag39.xml"/><Relationship Id="rId15" Type="http://schemas.openxmlformats.org/officeDocument/2006/relationships/image" Target="../media/image18.jpeg"/><Relationship Id="rId10" Type="http://schemas.openxmlformats.org/officeDocument/2006/relationships/tags" Target="../tags/tag44.xml"/><Relationship Id="rId19" Type="http://schemas.openxmlformats.org/officeDocument/2006/relationships/image" Target="../media/image9.png"/><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38" descr="Logo_CEMEX_FILET"/>
          <p:cNvPicPr>
            <a:picLocks noChangeAspect="1" noChangeArrowheads="1"/>
          </p:cNvPicPr>
          <p:nvPr>
            <p:custDataLst>
              <p:tags r:id="rId1"/>
            </p:custDataLst>
          </p:nvPr>
        </p:nvPicPr>
        <p:blipFill>
          <a:blip r:embed="rId25" cstate="print"/>
          <a:srcRect/>
          <a:stretch>
            <a:fillRect/>
          </a:stretch>
        </p:blipFill>
        <p:spPr bwMode="auto">
          <a:xfrm>
            <a:off x="-38490" y="-32725"/>
            <a:ext cx="1020762" cy="415925"/>
          </a:xfrm>
          <a:prstGeom prst="rect">
            <a:avLst/>
          </a:prstGeom>
          <a:noFill/>
          <a:ln w="9525">
            <a:noFill/>
            <a:miter lim="800000"/>
            <a:headEnd/>
            <a:tailEnd/>
          </a:ln>
        </p:spPr>
      </p:pic>
      <p:sp>
        <p:nvSpPr>
          <p:cNvPr id="2221" name="AutoShape 173"/>
          <p:cNvSpPr>
            <a:spLocks noChangeArrowheads="1"/>
          </p:cNvSpPr>
          <p:nvPr>
            <p:custDataLst>
              <p:tags r:id="rId2"/>
            </p:custDataLst>
          </p:nvPr>
        </p:nvSpPr>
        <p:spPr bwMode="auto">
          <a:xfrm>
            <a:off x="98629" y="677565"/>
            <a:ext cx="6030672" cy="360000"/>
          </a:xfrm>
          <a:prstGeom prst="roundRect">
            <a:avLst>
              <a:gd name="adj" fmla="val 16667"/>
            </a:avLst>
          </a:prstGeom>
          <a:solidFill>
            <a:srgbClr val="002868"/>
          </a:solidFill>
          <a:ln w="9525">
            <a:noFill/>
            <a:round/>
            <a:headEnd/>
            <a:tailEnd/>
          </a:ln>
          <a:effectLst>
            <a:outerShdw dist="107763" dir="2700000" algn="ctr" rotWithShape="0">
              <a:schemeClr val="bg2">
                <a:alpha val="50000"/>
              </a:schemeClr>
            </a:outerShdw>
          </a:effectLst>
        </p:spPr>
        <p:txBody>
          <a:bodyPr wrap="none" anchor="ctr"/>
          <a:lstStyle/>
          <a:p>
            <a:pPr>
              <a:defRPr/>
            </a:pPr>
            <a:r>
              <a:rPr lang="en-GB" b="1" dirty="0">
                <a:solidFill>
                  <a:schemeClr val="bg1"/>
                </a:solidFill>
                <a:latin typeface="+mj-lt"/>
                <a:ea typeface="Ebrima" panose="02000000000000000000" pitchFamily="2" charset="0"/>
                <a:cs typeface="Ebrima" panose="02000000000000000000" pitchFamily="2" charset="0"/>
              </a:rPr>
              <a:t>Why</a:t>
            </a:r>
            <a:r>
              <a:rPr lang="fr-FR" b="1" dirty="0">
                <a:solidFill>
                  <a:schemeClr val="bg1"/>
                </a:solidFill>
                <a:latin typeface="+mj-lt"/>
                <a:ea typeface="Ebrima" panose="02000000000000000000" pitchFamily="2" charset="0"/>
                <a:cs typeface="Ebrima" panose="02000000000000000000" pitchFamily="2" charset="0"/>
              </a:rPr>
              <a:t>?</a:t>
            </a:r>
          </a:p>
        </p:txBody>
      </p:sp>
      <p:sp>
        <p:nvSpPr>
          <p:cNvPr id="2063" name="Text Box 199"/>
          <p:cNvSpPr txBox="1">
            <a:spLocks noChangeArrowheads="1"/>
          </p:cNvSpPr>
          <p:nvPr>
            <p:custDataLst>
              <p:tags r:id="rId3"/>
            </p:custDataLst>
          </p:nvPr>
        </p:nvSpPr>
        <p:spPr bwMode="auto">
          <a:xfrm>
            <a:off x="0" y="1262590"/>
            <a:ext cx="6039290" cy="926046"/>
          </a:xfrm>
          <a:prstGeom prst="rect">
            <a:avLst/>
          </a:prstGeom>
          <a:noFill/>
          <a:ln w="9525">
            <a:noFill/>
            <a:miter lim="800000"/>
            <a:headEnd/>
            <a:tailEnd/>
          </a:ln>
        </p:spPr>
        <p:txBody>
          <a:bodyPr wrap="square" lIns="83969" tIns="41985" rIns="83969" bIns="41985" anchor="t">
            <a:spAutoFit/>
          </a:bodyPr>
          <a:lstStyle/>
          <a:p>
            <a:pPr marL="38100" algn="just">
              <a:spcBef>
                <a:spcPts val="200"/>
              </a:spcBef>
              <a:spcAft>
                <a:spcPts val="200"/>
              </a:spcAft>
            </a:pPr>
            <a:r>
              <a:rPr lang="en-GB" sz="1200" dirty="0">
                <a:latin typeface="+mj-lt"/>
                <a:cs typeface="Arial"/>
              </a:rPr>
              <a:t>As the first tools of mankind, hands are also fragile and at the forefront of our daily activities. </a:t>
            </a:r>
            <a:endParaRPr lang="en-GB" sz="1200" dirty="0">
              <a:latin typeface="+mj-lt"/>
              <a:cs typeface="Arial" pitchFamily="34" charset="0"/>
            </a:endParaRPr>
          </a:p>
          <a:p>
            <a:pPr marL="38100" algn="just">
              <a:spcBef>
                <a:spcPts val="200"/>
              </a:spcBef>
              <a:spcAft>
                <a:spcPts val="200"/>
              </a:spcAft>
            </a:pPr>
            <a:r>
              <a:rPr lang="en-GB" sz="1200" dirty="0">
                <a:latin typeface="+mj-lt"/>
                <a:cs typeface="Arial"/>
              </a:rPr>
              <a:t>In a large number </a:t>
            </a:r>
            <a:r>
              <a:rPr lang="en-GB" sz="1200" dirty="0">
                <a:latin typeface="+mj-lt"/>
              </a:rPr>
              <a:t>of incidents, hands have been affected.</a:t>
            </a:r>
            <a:endParaRPr lang="en-GB" sz="1200" dirty="0">
              <a:latin typeface="+mj-lt"/>
              <a:cs typeface="Arial" pitchFamily="34" charset="0"/>
            </a:endParaRPr>
          </a:p>
          <a:p>
            <a:pPr marL="38100" algn="just">
              <a:spcBef>
                <a:spcPts val="200"/>
              </a:spcBef>
              <a:spcAft>
                <a:spcPts val="200"/>
              </a:spcAft>
            </a:pPr>
            <a:r>
              <a:rPr lang="en-GB" sz="1200" b="1" dirty="0">
                <a:solidFill>
                  <a:srgbClr val="FF0000"/>
                </a:solidFill>
                <a:latin typeface="+mj-lt"/>
              </a:rPr>
              <a:t>This area has the highest number of injuries compared to the rest of the body!</a:t>
            </a:r>
            <a:endParaRPr lang="en-GB" sz="1200" dirty="0">
              <a:latin typeface="+mj-lt"/>
              <a:cs typeface="Arial" pitchFamily="34" charset="0"/>
            </a:endParaRPr>
          </a:p>
        </p:txBody>
      </p:sp>
      <p:sp>
        <p:nvSpPr>
          <p:cNvPr id="28" name="Text Box 4"/>
          <p:cNvSpPr txBox="1">
            <a:spLocks noChangeArrowheads="1"/>
          </p:cNvSpPr>
          <p:nvPr>
            <p:custDataLst>
              <p:tags r:id="rId4"/>
            </p:custDataLst>
          </p:nvPr>
        </p:nvSpPr>
        <p:spPr bwMode="auto">
          <a:xfrm>
            <a:off x="908720" y="82943"/>
            <a:ext cx="5347260" cy="369332"/>
          </a:xfrm>
          <a:prstGeom prst="rect">
            <a:avLst/>
          </a:prstGeom>
          <a:noFill/>
          <a:ln w="9525">
            <a:noFill/>
            <a:miter lim="800000"/>
            <a:headEnd/>
            <a:tailEnd/>
          </a:ln>
        </p:spPr>
        <p:txBody>
          <a:bodyPr wrap="square">
            <a:spAutoFit/>
          </a:bodyPr>
          <a:lstStyle/>
          <a:p>
            <a:pPr algn="ctr"/>
            <a:r>
              <a:rPr lang="fr-FR" b="1" cap="all" dirty="0">
                <a:solidFill>
                  <a:srgbClr val="E8112D"/>
                </a:solidFill>
                <a:latin typeface="+mj-lt"/>
              </a:rPr>
              <a:t>I protect my hands and arms...</a:t>
            </a:r>
          </a:p>
        </p:txBody>
      </p:sp>
      <p:sp>
        <p:nvSpPr>
          <p:cNvPr id="22" name="AutoShape 169">
            <a:extLst>
              <a:ext uri="{FF2B5EF4-FFF2-40B4-BE49-F238E27FC236}">
                <a16:creationId xmlns:a16="http://schemas.microsoft.com/office/drawing/2014/main" id="{5251C2CE-85EC-413F-B691-3C064653D8B4}"/>
              </a:ext>
            </a:extLst>
          </p:cNvPr>
          <p:cNvSpPr>
            <a:spLocks noChangeArrowheads="1"/>
          </p:cNvSpPr>
          <p:nvPr>
            <p:custDataLst>
              <p:tags r:id="rId5"/>
            </p:custDataLst>
          </p:nvPr>
        </p:nvSpPr>
        <p:spPr bwMode="auto">
          <a:xfrm>
            <a:off x="98629" y="3332820"/>
            <a:ext cx="6050463" cy="360000"/>
          </a:xfrm>
          <a:prstGeom prst="roundRect">
            <a:avLst>
              <a:gd name="adj" fmla="val 16667"/>
            </a:avLst>
          </a:prstGeom>
          <a:solidFill>
            <a:srgbClr val="002868"/>
          </a:solidFill>
          <a:ln w="9525">
            <a:noFill/>
            <a:round/>
            <a:headEnd/>
            <a:tailEnd/>
          </a:ln>
          <a:effectLst>
            <a:outerShdw dist="107763" dir="2700000" algn="ctr" rotWithShape="0">
              <a:schemeClr val="bg2">
                <a:alpha val="50000"/>
              </a:schemeClr>
            </a:outerShdw>
          </a:effectLst>
        </p:spPr>
        <p:txBody>
          <a:bodyPr wrap="none" anchor="ctr"/>
          <a:lstStyle/>
          <a:p>
            <a:r>
              <a:rPr lang="fr-FR" b="1" dirty="0">
                <a:solidFill>
                  <a:schemeClr val="bg1"/>
                </a:solidFill>
                <a:latin typeface="+mj-lt"/>
                <a:ea typeface="Ebrima" panose="02000000000000000000" pitchFamily="2" charset="0"/>
                <a:cs typeface="Ebrima" panose="02000000000000000000" pitchFamily="2" charset="0"/>
              </a:rPr>
              <a:t>What are the risks to your hands and arms?</a:t>
            </a:r>
          </a:p>
        </p:txBody>
      </p:sp>
      <p:sp>
        <p:nvSpPr>
          <p:cNvPr id="25" name="ZoneTexte 24">
            <a:extLst>
              <a:ext uri="{FF2B5EF4-FFF2-40B4-BE49-F238E27FC236}">
                <a16:creationId xmlns:a16="http://schemas.microsoft.com/office/drawing/2014/main" id="{8E72F0A1-003E-471A-AD3D-44F74E6CCA37}"/>
              </a:ext>
            </a:extLst>
          </p:cNvPr>
          <p:cNvSpPr txBox="1"/>
          <p:nvPr>
            <p:custDataLst>
              <p:tags r:id="rId6"/>
            </p:custDataLst>
          </p:nvPr>
        </p:nvSpPr>
        <p:spPr>
          <a:xfrm>
            <a:off x="98629" y="3908593"/>
            <a:ext cx="5859345"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fr-FR" dirty="0">
                <a:latin typeface="+mj-lt"/>
              </a:rPr>
              <a:t>Mechanical: </a:t>
            </a:r>
            <a:r>
              <a:rPr lang="fr-FR" dirty="0">
                <a:solidFill>
                  <a:srgbClr val="000000"/>
                </a:solidFill>
                <a:latin typeface="+mj-lt"/>
              </a:rPr>
              <a:t>punctures, crushing, cuts, shocks....</a:t>
            </a:r>
          </a:p>
        </p:txBody>
      </p:sp>
      <p:sp>
        <p:nvSpPr>
          <p:cNvPr id="29" name="Rectangle 28">
            <a:extLst>
              <a:ext uri="{FF2B5EF4-FFF2-40B4-BE49-F238E27FC236}">
                <a16:creationId xmlns:a16="http://schemas.microsoft.com/office/drawing/2014/main" id="{4C94457A-1267-49A5-94A4-99979F78A899}"/>
              </a:ext>
            </a:extLst>
          </p:cNvPr>
          <p:cNvSpPr/>
          <p:nvPr>
            <p:custDataLst>
              <p:tags r:id="rId7"/>
            </p:custDataLst>
          </p:nvPr>
        </p:nvSpPr>
        <p:spPr>
          <a:xfrm>
            <a:off x="863714" y="4439819"/>
            <a:ext cx="5085565" cy="461665"/>
          </a:xfrm>
          <a:prstGeom prst="rect">
            <a:avLst/>
          </a:prstGeom>
        </p:spPr>
        <p:txBody>
          <a:bodyPr wrap="square" anchor="t">
            <a:spAutoFit/>
          </a:bodyPr>
          <a:lstStyle/>
          <a:p>
            <a:pPr fontAlgn="auto">
              <a:spcBef>
                <a:spcPts val="0"/>
              </a:spcBef>
              <a:spcAft>
                <a:spcPts val="0"/>
              </a:spcAft>
              <a:defRPr/>
            </a:pPr>
            <a:r>
              <a:rPr lang="fr-FR" sz="1200" u="sng" dirty="0">
                <a:solidFill>
                  <a:srgbClr val="FF0000"/>
                </a:solidFill>
                <a:latin typeface="+mj-lt"/>
                <a:cs typeface="Helvetica"/>
              </a:rPr>
              <a:t>E</a:t>
            </a:r>
            <a:r>
              <a:rPr lang="en-GB" sz="1200" u="sng" dirty="0">
                <a:solidFill>
                  <a:srgbClr val="FF0000"/>
                </a:solidFill>
                <a:latin typeface="+mj-lt"/>
                <a:cs typeface="Helvetica"/>
              </a:rPr>
              <a:t>xamples</a:t>
            </a:r>
            <a:r>
              <a:rPr lang="en-GB" sz="1200" u="sng" dirty="0">
                <a:solidFill>
                  <a:srgbClr val="000000"/>
                </a:solidFill>
                <a:latin typeface="+mj-lt"/>
                <a:cs typeface="Helvetica"/>
              </a:rPr>
              <a:t>:</a:t>
            </a:r>
            <a:r>
              <a:rPr lang="en-GB" sz="1200" dirty="0">
                <a:solidFill>
                  <a:srgbClr val="000000"/>
                </a:solidFill>
                <a:latin typeface="+mj-lt"/>
                <a:cs typeface="Helvetica"/>
              </a:rPr>
              <a:t> Handling and maintenance work on equipment; cleaning and maintenance</a:t>
            </a:r>
            <a:r>
              <a:rPr lang="fr-FR" sz="1200" dirty="0">
                <a:solidFill>
                  <a:srgbClr val="000000"/>
                </a:solidFill>
                <a:latin typeface="+mj-lt"/>
                <a:cs typeface="Helvetica"/>
              </a:rPr>
              <a:t>.</a:t>
            </a:r>
            <a:endParaRPr lang="fr-FR" sz="1200" i="1" kern="0" dirty="0">
              <a:solidFill>
                <a:srgbClr val="000000"/>
              </a:solidFill>
              <a:latin typeface="+mj-lt"/>
              <a:cs typeface="Helvetica"/>
            </a:endParaRPr>
          </a:p>
        </p:txBody>
      </p:sp>
      <p:sp>
        <p:nvSpPr>
          <p:cNvPr id="31" name="ZoneTexte 30">
            <a:extLst>
              <a:ext uri="{FF2B5EF4-FFF2-40B4-BE49-F238E27FC236}">
                <a16:creationId xmlns:a16="http://schemas.microsoft.com/office/drawing/2014/main" id="{D9CFC34F-E0CC-46C0-B405-7ADF56B98524}"/>
              </a:ext>
            </a:extLst>
          </p:cNvPr>
          <p:cNvSpPr txBox="1"/>
          <p:nvPr>
            <p:custDataLst>
              <p:tags r:id="rId8"/>
            </p:custDataLst>
          </p:nvPr>
        </p:nvSpPr>
        <p:spPr>
          <a:xfrm>
            <a:off x="98629" y="5049818"/>
            <a:ext cx="5859345"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fr-FR" dirty="0">
                <a:latin typeface="+mj-lt"/>
              </a:rPr>
              <a:t>Thermal: </a:t>
            </a:r>
            <a:r>
              <a:rPr lang="fr-FR" dirty="0">
                <a:solidFill>
                  <a:srgbClr val="000000"/>
                </a:solidFill>
                <a:latin typeface="+mj-lt"/>
              </a:rPr>
              <a:t>Burns, frostbite...</a:t>
            </a:r>
          </a:p>
        </p:txBody>
      </p:sp>
      <p:sp>
        <p:nvSpPr>
          <p:cNvPr id="7" name="Rectangle 6">
            <a:extLst>
              <a:ext uri="{FF2B5EF4-FFF2-40B4-BE49-F238E27FC236}">
                <a16:creationId xmlns:a16="http://schemas.microsoft.com/office/drawing/2014/main" id="{8CF8B84E-7082-4A98-8E44-281EB291F7FE}"/>
              </a:ext>
            </a:extLst>
          </p:cNvPr>
          <p:cNvSpPr/>
          <p:nvPr>
            <p:custDataLst>
              <p:tags r:id="rId9"/>
            </p:custDataLst>
          </p:nvPr>
        </p:nvSpPr>
        <p:spPr>
          <a:xfrm>
            <a:off x="872409" y="5643410"/>
            <a:ext cx="5085565" cy="461665"/>
          </a:xfrm>
          <a:prstGeom prst="rect">
            <a:avLst/>
          </a:prstGeom>
        </p:spPr>
        <p:txBody>
          <a:bodyPr wrap="square" anchor="t">
            <a:spAutoFit/>
          </a:bodyPr>
          <a:lstStyle/>
          <a:p>
            <a:pPr fontAlgn="auto">
              <a:spcBef>
                <a:spcPts val="0"/>
              </a:spcBef>
              <a:spcAft>
                <a:spcPts val="0"/>
              </a:spcAft>
              <a:defRPr/>
            </a:pPr>
            <a:r>
              <a:rPr lang="en-GB" sz="1200" u="sng" dirty="0">
                <a:solidFill>
                  <a:srgbClr val="FF0000"/>
                </a:solidFill>
                <a:latin typeface="+mj-lt"/>
                <a:cs typeface="Helvetica"/>
              </a:rPr>
              <a:t>Examples:</a:t>
            </a:r>
            <a:r>
              <a:rPr lang="en-GB" sz="1200" dirty="0">
                <a:solidFill>
                  <a:srgbClr val="000000"/>
                </a:solidFill>
                <a:latin typeface="+mj-lt"/>
                <a:cs typeface="Helvetica"/>
              </a:rPr>
              <a:t> Welding, torch cutting; handling of metal parts in extreme cold; UV radiation (sunlight).</a:t>
            </a:r>
            <a:endParaRPr lang="en-GB" sz="1200" i="1" kern="0" dirty="0">
              <a:solidFill>
                <a:srgbClr val="000000"/>
              </a:solidFill>
              <a:latin typeface="+mj-lt"/>
              <a:cs typeface="Helvetica"/>
            </a:endParaRPr>
          </a:p>
        </p:txBody>
      </p:sp>
      <p:pic>
        <p:nvPicPr>
          <p:cNvPr id="9" name="Image 8">
            <a:extLst>
              <a:ext uri="{FF2B5EF4-FFF2-40B4-BE49-F238E27FC236}">
                <a16:creationId xmlns:a16="http://schemas.microsoft.com/office/drawing/2014/main" id="{0A2D8A09-2A54-4262-B451-2CB6D13ED837}"/>
              </a:ext>
            </a:extLst>
          </p:cNvPr>
          <p:cNvPicPr>
            <a:picLocks noChangeAspect="1"/>
          </p:cNvPicPr>
          <p:nvPr>
            <p:custDataLst>
              <p:tags r:id="rId10"/>
            </p:custDataLst>
          </p:nvPr>
        </p:nvPicPr>
        <p:blipFill>
          <a:blip r:embed="rId26">
            <a:clrChange>
              <a:clrFrom>
                <a:srgbClr val="FEFEFE"/>
              </a:clrFrom>
              <a:clrTo>
                <a:srgbClr val="FEFEFE">
                  <a:alpha val="0"/>
                </a:srgbClr>
              </a:clrTo>
            </a:clrChange>
          </a:blip>
          <a:stretch>
            <a:fillRect/>
          </a:stretch>
        </p:blipFill>
        <p:spPr>
          <a:xfrm>
            <a:off x="186091" y="4373692"/>
            <a:ext cx="674370" cy="585928"/>
          </a:xfrm>
          <a:prstGeom prst="rect">
            <a:avLst/>
          </a:prstGeom>
        </p:spPr>
      </p:pic>
      <p:sp>
        <p:nvSpPr>
          <p:cNvPr id="32" name="ZoneTexte 31">
            <a:extLst>
              <a:ext uri="{FF2B5EF4-FFF2-40B4-BE49-F238E27FC236}">
                <a16:creationId xmlns:a16="http://schemas.microsoft.com/office/drawing/2014/main" id="{88448368-F606-40D8-BA6D-43D1FE683BE8}"/>
              </a:ext>
            </a:extLst>
          </p:cNvPr>
          <p:cNvSpPr txBox="1"/>
          <p:nvPr>
            <p:custDataLst>
              <p:tags r:id="rId11"/>
            </p:custDataLst>
          </p:nvPr>
        </p:nvSpPr>
        <p:spPr>
          <a:xfrm>
            <a:off x="98629" y="6362149"/>
            <a:ext cx="5851611"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fr-FR" dirty="0">
                <a:latin typeface="+mj-lt"/>
              </a:rPr>
              <a:t>Chemicals: </a:t>
            </a:r>
            <a:r>
              <a:rPr lang="fr-FR" dirty="0">
                <a:solidFill>
                  <a:srgbClr val="000000"/>
                </a:solidFill>
                <a:latin typeface="+mj-lt"/>
              </a:rPr>
              <a:t>Burns, irritations....</a:t>
            </a:r>
          </a:p>
        </p:txBody>
      </p:sp>
      <p:sp>
        <p:nvSpPr>
          <p:cNvPr id="34" name="Rectangle 33">
            <a:extLst>
              <a:ext uri="{FF2B5EF4-FFF2-40B4-BE49-F238E27FC236}">
                <a16:creationId xmlns:a16="http://schemas.microsoft.com/office/drawing/2014/main" id="{18BF0BCF-E5B6-4304-B97C-9E64EF4E79EE}"/>
              </a:ext>
            </a:extLst>
          </p:cNvPr>
          <p:cNvSpPr/>
          <p:nvPr>
            <p:custDataLst>
              <p:tags r:id="rId12"/>
            </p:custDataLst>
          </p:nvPr>
        </p:nvSpPr>
        <p:spPr>
          <a:xfrm>
            <a:off x="863715" y="6879815"/>
            <a:ext cx="5089409" cy="461665"/>
          </a:xfrm>
          <a:prstGeom prst="rect">
            <a:avLst/>
          </a:prstGeom>
        </p:spPr>
        <p:txBody>
          <a:bodyPr wrap="square" anchor="t">
            <a:spAutoFit/>
          </a:bodyPr>
          <a:lstStyle/>
          <a:p>
            <a:pPr fontAlgn="auto">
              <a:spcBef>
                <a:spcPts val="0"/>
              </a:spcBef>
              <a:spcAft>
                <a:spcPts val="0"/>
              </a:spcAft>
              <a:defRPr/>
            </a:pPr>
            <a:r>
              <a:rPr lang="fr-FR" sz="1200" u="sng" dirty="0">
                <a:solidFill>
                  <a:srgbClr val="FF0000"/>
                </a:solidFill>
                <a:latin typeface="+mj-lt"/>
                <a:cs typeface="Helvetica"/>
              </a:rPr>
              <a:t>E</a:t>
            </a:r>
            <a:r>
              <a:rPr lang="en-GB" sz="1200" u="sng" dirty="0">
                <a:solidFill>
                  <a:srgbClr val="FF0000"/>
                </a:solidFill>
                <a:latin typeface="+mj-lt"/>
                <a:cs typeface="Helvetica"/>
              </a:rPr>
              <a:t>xamples</a:t>
            </a:r>
            <a:r>
              <a:rPr lang="en-GB" sz="1200" u="sng" dirty="0">
                <a:solidFill>
                  <a:srgbClr val="000000"/>
                </a:solidFill>
                <a:latin typeface="+mj-lt"/>
                <a:cs typeface="Helvetica"/>
              </a:rPr>
              <a:t>:</a:t>
            </a:r>
            <a:r>
              <a:rPr lang="en-GB" sz="1200" dirty="0">
                <a:solidFill>
                  <a:srgbClr val="000000"/>
                </a:solidFill>
                <a:latin typeface="+mj-lt"/>
                <a:cs typeface="Helvetica"/>
              </a:rPr>
              <a:t> Use of chemicals, additives; handling of fresh concrete, cement.</a:t>
            </a:r>
            <a:endParaRPr lang="en-GB" sz="1200" i="1" kern="0" dirty="0">
              <a:solidFill>
                <a:srgbClr val="000000"/>
              </a:solidFill>
              <a:latin typeface="+mj-lt"/>
              <a:cs typeface="Helvetica"/>
            </a:endParaRPr>
          </a:p>
        </p:txBody>
      </p:sp>
      <p:pic>
        <p:nvPicPr>
          <p:cNvPr id="11" name="Image 10">
            <a:extLst>
              <a:ext uri="{FF2B5EF4-FFF2-40B4-BE49-F238E27FC236}">
                <a16:creationId xmlns:a16="http://schemas.microsoft.com/office/drawing/2014/main" id="{72CF6135-4C5B-4ABB-A2B9-D6D1462CB65B}"/>
              </a:ext>
            </a:extLst>
          </p:cNvPr>
          <p:cNvPicPr>
            <a:picLocks noChangeAspect="1"/>
          </p:cNvPicPr>
          <p:nvPr>
            <p:custDataLst>
              <p:tags r:id="rId13"/>
            </p:custDataLst>
          </p:nvPr>
        </p:nvPicPr>
        <p:blipFill>
          <a:blip r:embed="rId27">
            <a:clrChange>
              <a:clrFrom>
                <a:srgbClr val="FEFEFE"/>
              </a:clrFrom>
              <a:clrTo>
                <a:srgbClr val="FEFEFE">
                  <a:alpha val="0"/>
                </a:srgbClr>
              </a:clrTo>
            </a:clrChange>
          </a:blip>
          <a:stretch>
            <a:fillRect/>
          </a:stretch>
        </p:blipFill>
        <p:spPr>
          <a:xfrm>
            <a:off x="185739" y="5583201"/>
            <a:ext cx="675075" cy="590691"/>
          </a:xfrm>
          <a:prstGeom prst="rect">
            <a:avLst/>
          </a:prstGeom>
        </p:spPr>
      </p:pic>
      <p:pic>
        <p:nvPicPr>
          <p:cNvPr id="12" name="Image 11">
            <a:extLst>
              <a:ext uri="{FF2B5EF4-FFF2-40B4-BE49-F238E27FC236}">
                <a16:creationId xmlns:a16="http://schemas.microsoft.com/office/drawing/2014/main" id="{7A880155-7A44-4BAD-AD10-2E0C27A9236E}"/>
              </a:ext>
            </a:extLst>
          </p:cNvPr>
          <p:cNvPicPr>
            <a:picLocks noChangeAspect="1"/>
          </p:cNvPicPr>
          <p:nvPr>
            <p:custDataLst>
              <p:tags r:id="rId14"/>
            </p:custDataLst>
          </p:nvPr>
        </p:nvPicPr>
        <p:blipFill>
          <a:blip r:embed="rId28">
            <a:clrChange>
              <a:clrFrom>
                <a:srgbClr val="FEFEFE"/>
              </a:clrFrom>
              <a:clrTo>
                <a:srgbClr val="FEFEFE">
                  <a:alpha val="0"/>
                </a:srgbClr>
              </a:clrTo>
            </a:clrChange>
          </a:blip>
          <a:stretch>
            <a:fillRect/>
          </a:stretch>
        </p:blipFill>
        <p:spPr>
          <a:xfrm>
            <a:off x="179936" y="6803962"/>
            <a:ext cx="686680" cy="612730"/>
          </a:xfrm>
          <a:prstGeom prst="rect">
            <a:avLst/>
          </a:prstGeom>
        </p:spPr>
      </p:pic>
      <p:sp>
        <p:nvSpPr>
          <p:cNvPr id="36" name="ZoneTexte 35">
            <a:extLst>
              <a:ext uri="{FF2B5EF4-FFF2-40B4-BE49-F238E27FC236}">
                <a16:creationId xmlns:a16="http://schemas.microsoft.com/office/drawing/2014/main" id="{7C9E5A38-31DF-4204-B004-1971376C8C81}"/>
              </a:ext>
            </a:extLst>
          </p:cNvPr>
          <p:cNvSpPr txBox="1"/>
          <p:nvPr>
            <p:custDataLst>
              <p:tags r:id="rId15"/>
            </p:custDataLst>
          </p:nvPr>
        </p:nvSpPr>
        <p:spPr>
          <a:xfrm>
            <a:off x="98629" y="7489814"/>
            <a:ext cx="5841944"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fr-FR" dirty="0">
                <a:latin typeface="+mj-lt"/>
              </a:rPr>
              <a:t>Electrical: </a:t>
            </a:r>
            <a:r>
              <a:rPr lang="fr-FR" dirty="0">
                <a:solidFill>
                  <a:srgbClr val="000000"/>
                </a:solidFill>
                <a:latin typeface="+mj-lt"/>
              </a:rPr>
              <a:t>Burns, electrification...</a:t>
            </a:r>
          </a:p>
        </p:txBody>
      </p:sp>
      <p:pic>
        <p:nvPicPr>
          <p:cNvPr id="14" name="Image 13">
            <a:extLst>
              <a:ext uri="{FF2B5EF4-FFF2-40B4-BE49-F238E27FC236}">
                <a16:creationId xmlns:a16="http://schemas.microsoft.com/office/drawing/2014/main" id="{D2DC4BFB-9025-4077-B920-9E5D83EEE9A9}"/>
              </a:ext>
            </a:extLst>
          </p:cNvPr>
          <p:cNvPicPr>
            <a:picLocks noChangeAspect="1"/>
          </p:cNvPicPr>
          <p:nvPr>
            <p:custDataLst>
              <p:tags r:id="rId16"/>
            </p:custDataLst>
          </p:nvPr>
        </p:nvPicPr>
        <p:blipFill>
          <a:blip r:embed="rId29">
            <a:clrChange>
              <a:clrFrom>
                <a:srgbClr val="FEFEFE"/>
              </a:clrFrom>
              <a:clrTo>
                <a:srgbClr val="FEFEFE">
                  <a:alpha val="0"/>
                </a:srgbClr>
              </a:clrTo>
            </a:clrChange>
          </a:blip>
          <a:stretch>
            <a:fillRect/>
          </a:stretch>
        </p:blipFill>
        <p:spPr>
          <a:xfrm>
            <a:off x="185739" y="7929087"/>
            <a:ext cx="675075" cy="579308"/>
          </a:xfrm>
          <a:prstGeom prst="rect">
            <a:avLst/>
          </a:prstGeom>
        </p:spPr>
      </p:pic>
      <p:sp>
        <p:nvSpPr>
          <p:cNvPr id="40" name="Rectangle 39">
            <a:extLst>
              <a:ext uri="{FF2B5EF4-FFF2-40B4-BE49-F238E27FC236}">
                <a16:creationId xmlns:a16="http://schemas.microsoft.com/office/drawing/2014/main" id="{6290CC45-8C1A-4709-B8E8-F39726268529}"/>
              </a:ext>
            </a:extLst>
          </p:cNvPr>
          <p:cNvSpPr/>
          <p:nvPr>
            <p:custDataLst>
              <p:tags r:id="rId17"/>
            </p:custDataLst>
          </p:nvPr>
        </p:nvSpPr>
        <p:spPr>
          <a:xfrm>
            <a:off x="863715" y="8007482"/>
            <a:ext cx="5085565" cy="276999"/>
          </a:xfrm>
          <a:prstGeom prst="rect">
            <a:avLst/>
          </a:prstGeom>
        </p:spPr>
        <p:txBody>
          <a:bodyPr wrap="square">
            <a:spAutoFit/>
          </a:bodyPr>
          <a:lstStyle/>
          <a:p>
            <a:pPr fontAlgn="auto">
              <a:spcBef>
                <a:spcPts val="0"/>
              </a:spcBef>
              <a:spcAft>
                <a:spcPts val="0"/>
              </a:spcAft>
              <a:defRPr/>
            </a:pPr>
            <a:r>
              <a:rPr lang="fr-FR" sz="1200" u="sng" dirty="0">
                <a:solidFill>
                  <a:srgbClr val="FF0000"/>
                </a:solidFill>
                <a:latin typeface="+mj-lt"/>
                <a:cs typeface="Helvetica" panose="020B0604020202020204" pitchFamily="34" charset="0"/>
              </a:rPr>
              <a:t>Examples:</a:t>
            </a:r>
            <a:r>
              <a:rPr lang="fr-FR" sz="1200" dirty="0">
                <a:solidFill>
                  <a:srgbClr val="000000"/>
                </a:solidFill>
                <a:latin typeface="+mj-lt"/>
                <a:cs typeface="Helvetica" panose="020B0604020202020204" pitchFamily="34" charset="0"/>
              </a:rPr>
              <a:t> Work on </a:t>
            </a:r>
            <a:r>
              <a:rPr lang="fr-FR" sz="1200" dirty="0" err="1">
                <a:solidFill>
                  <a:srgbClr val="000000"/>
                </a:solidFill>
                <a:latin typeface="+mj-lt"/>
                <a:cs typeface="Helvetica" panose="020B0604020202020204" pitchFamily="34" charset="0"/>
              </a:rPr>
              <a:t>Electrical</a:t>
            </a:r>
            <a:r>
              <a:rPr lang="fr-FR" sz="1200" dirty="0">
                <a:solidFill>
                  <a:srgbClr val="000000"/>
                </a:solidFill>
                <a:latin typeface="+mj-lt"/>
                <a:cs typeface="Helvetica" panose="020B0604020202020204" pitchFamily="34" charset="0"/>
              </a:rPr>
              <a:t> </a:t>
            </a:r>
            <a:r>
              <a:rPr lang="en-GB" sz="1200" dirty="0">
                <a:solidFill>
                  <a:srgbClr val="000000"/>
                </a:solidFill>
                <a:latin typeface="+mj-lt"/>
                <a:cs typeface="Helvetica" panose="020B0604020202020204" pitchFamily="34" charset="0"/>
              </a:rPr>
              <a:t>equipment</a:t>
            </a:r>
            <a:r>
              <a:rPr lang="fr-FR" sz="1200" dirty="0">
                <a:solidFill>
                  <a:srgbClr val="000000"/>
                </a:solidFill>
                <a:latin typeface="+mj-lt"/>
                <a:cs typeface="Helvetica" panose="020B0604020202020204" pitchFamily="34" charset="0"/>
              </a:rPr>
              <a:t>, isolation in </a:t>
            </a:r>
            <a:r>
              <a:rPr lang="en-US" sz="1200" dirty="0">
                <a:solidFill>
                  <a:srgbClr val="000000"/>
                </a:solidFill>
                <a:latin typeface="+mj-lt"/>
                <a:cs typeface="Helvetica" panose="020B0604020202020204" pitchFamily="34" charset="0"/>
              </a:rPr>
              <a:t>electrical</a:t>
            </a:r>
            <a:r>
              <a:rPr lang="fr-FR" sz="1200" dirty="0">
                <a:solidFill>
                  <a:srgbClr val="000000"/>
                </a:solidFill>
                <a:latin typeface="+mj-lt"/>
                <a:cs typeface="Helvetica" panose="020B0604020202020204" pitchFamily="34" charset="0"/>
              </a:rPr>
              <a:t> </a:t>
            </a:r>
            <a:r>
              <a:rPr lang="en-GB" sz="1200" dirty="0">
                <a:solidFill>
                  <a:srgbClr val="000000"/>
                </a:solidFill>
                <a:latin typeface="+mj-lt"/>
                <a:cs typeface="Helvetica" panose="020B0604020202020204" pitchFamily="34" charset="0"/>
              </a:rPr>
              <a:t>panels</a:t>
            </a:r>
            <a:r>
              <a:rPr lang="fr-FR" sz="1200" dirty="0">
                <a:solidFill>
                  <a:srgbClr val="000000"/>
                </a:solidFill>
                <a:latin typeface="+mj-lt"/>
                <a:cs typeface="Helvetica" panose="020B0604020202020204" pitchFamily="34" charset="0"/>
              </a:rPr>
              <a:t>.</a:t>
            </a:r>
            <a:endParaRPr lang="fr-FR" sz="1200" i="1" kern="0" dirty="0">
              <a:solidFill>
                <a:srgbClr val="000000"/>
              </a:solidFill>
              <a:latin typeface="+mj-lt"/>
              <a:cs typeface="Helvetica" panose="020B0604020202020204" pitchFamily="34" charset="0"/>
            </a:endParaRPr>
          </a:p>
        </p:txBody>
      </p:sp>
      <p:sp>
        <p:nvSpPr>
          <p:cNvPr id="27" name="ZoneTexte 26">
            <a:extLst>
              <a:ext uri="{FF2B5EF4-FFF2-40B4-BE49-F238E27FC236}">
                <a16:creationId xmlns:a16="http://schemas.microsoft.com/office/drawing/2014/main" id="{F03E85FD-67C7-4C97-B644-33F5385496DF}"/>
              </a:ext>
            </a:extLst>
          </p:cNvPr>
          <p:cNvSpPr txBox="1"/>
          <p:nvPr>
            <p:custDataLst>
              <p:tags r:id="rId18"/>
            </p:custDataLst>
          </p:nvPr>
        </p:nvSpPr>
        <p:spPr>
          <a:xfrm>
            <a:off x="2725921" y="9645054"/>
            <a:ext cx="777777" cy="253916"/>
          </a:xfrm>
          <a:prstGeom prst="rect">
            <a:avLst/>
          </a:prstGeom>
          <a:noFill/>
        </p:spPr>
        <p:txBody>
          <a:bodyPr wrap="none" rtlCol="0">
            <a:spAutoFit/>
          </a:bodyPr>
          <a:lstStyle/>
          <a:p>
            <a:r>
              <a:rPr lang="en-GB" sz="1050" dirty="0">
                <a:latin typeface="+mj-lt"/>
              </a:rPr>
              <a:t>May 2019</a:t>
            </a:r>
            <a:endParaRPr lang="fr-FR" sz="1050" dirty="0">
              <a:latin typeface="+mj-lt"/>
            </a:endParaRPr>
          </a:p>
        </p:txBody>
      </p:sp>
      <p:sp>
        <p:nvSpPr>
          <p:cNvPr id="30" name="Text Box 199">
            <a:extLst>
              <a:ext uri="{FF2B5EF4-FFF2-40B4-BE49-F238E27FC236}">
                <a16:creationId xmlns:a16="http://schemas.microsoft.com/office/drawing/2014/main" id="{2EA7B341-DD6F-46B7-A122-C223C7009AB6}"/>
              </a:ext>
            </a:extLst>
          </p:cNvPr>
          <p:cNvSpPr txBox="1">
            <a:spLocks noChangeArrowheads="1"/>
          </p:cNvSpPr>
          <p:nvPr>
            <p:custDataLst>
              <p:tags r:id="rId19"/>
            </p:custDataLst>
          </p:nvPr>
        </p:nvSpPr>
        <p:spPr bwMode="auto">
          <a:xfrm>
            <a:off x="818709" y="2252700"/>
            <a:ext cx="5345773" cy="1059416"/>
          </a:xfrm>
          <a:prstGeom prst="rect">
            <a:avLst/>
          </a:prstGeom>
          <a:noFill/>
          <a:ln w="9525">
            <a:noFill/>
            <a:miter lim="800000"/>
            <a:headEnd/>
            <a:tailEnd/>
          </a:ln>
        </p:spPr>
        <p:txBody>
          <a:bodyPr wrap="square" lIns="83969" tIns="41985" rIns="83969" bIns="41985" anchor="t">
            <a:spAutoFit/>
          </a:bodyPr>
          <a:lstStyle/>
          <a:p>
            <a:pPr marL="38100">
              <a:spcBef>
                <a:spcPts val="200"/>
              </a:spcBef>
              <a:spcAft>
                <a:spcPts val="200"/>
              </a:spcAft>
            </a:pPr>
            <a:r>
              <a:rPr lang="en-GB" sz="1200" dirty="0">
                <a:latin typeface="Arial"/>
                <a:cs typeface="Arial"/>
              </a:rPr>
              <a:t>An adult's hand, a formidable complex tool, has </a:t>
            </a:r>
            <a:r>
              <a:rPr lang="en-GB" sz="1200" b="1" dirty="0">
                <a:solidFill>
                  <a:srgbClr val="002868"/>
                </a:solidFill>
                <a:latin typeface="Arial"/>
                <a:cs typeface="Arial"/>
              </a:rPr>
              <a:t>27 bones, </a:t>
            </a:r>
            <a:r>
              <a:rPr lang="en-GB" sz="1200" dirty="0">
                <a:latin typeface="Arial"/>
                <a:cs typeface="Arial"/>
              </a:rPr>
              <a:t>its musculature is composed of </a:t>
            </a:r>
            <a:r>
              <a:rPr lang="en-GB" sz="1200" b="1" dirty="0">
                <a:solidFill>
                  <a:srgbClr val="002868"/>
                </a:solidFill>
                <a:latin typeface="Arial"/>
                <a:cs typeface="Arial"/>
              </a:rPr>
              <a:t>21 intrinsic muscles </a:t>
            </a:r>
            <a:r>
              <a:rPr lang="en-GB" sz="1200" dirty="0">
                <a:latin typeface="Arial"/>
                <a:cs typeface="Arial"/>
              </a:rPr>
              <a:t>and the </a:t>
            </a:r>
            <a:r>
              <a:rPr lang="en-GB" sz="1200" b="1" dirty="0">
                <a:solidFill>
                  <a:srgbClr val="002868"/>
                </a:solidFill>
                <a:latin typeface="Arial"/>
                <a:cs typeface="Arial"/>
              </a:rPr>
              <a:t>tendons of</a:t>
            </a:r>
            <a:r>
              <a:rPr lang="en-GB" sz="1200" dirty="0">
                <a:latin typeface="Arial"/>
                <a:cs typeface="Arial"/>
              </a:rPr>
              <a:t> the </a:t>
            </a:r>
            <a:r>
              <a:rPr lang="en-GB" sz="1200" b="1" dirty="0">
                <a:solidFill>
                  <a:srgbClr val="002868"/>
                </a:solidFill>
                <a:latin typeface="Arial"/>
                <a:cs typeface="Arial"/>
              </a:rPr>
              <a:t>15 extrinsic muscles</a:t>
            </a:r>
            <a:r>
              <a:rPr lang="en-GB" sz="1200" dirty="0">
                <a:latin typeface="Arial"/>
                <a:cs typeface="Arial"/>
              </a:rPr>
              <a:t>.  The movement of the hand is ensured by </a:t>
            </a:r>
            <a:r>
              <a:rPr lang="en-GB" sz="1200" b="1" dirty="0">
                <a:solidFill>
                  <a:srgbClr val="002060"/>
                </a:solidFill>
                <a:latin typeface="Arial"/>
                <a:cs typeface="Arial"/>
              </a:rPr>
              <a:t>3 nerves </a:t>
            </a:r>
            <a:r>
              <a:rPr lang="en-GB" sz="1200" dirty="0">
                <a:latin typeface="Arial"/>
                <a:cs typeface="Arial"/>
              </a:rPr>
              <a:t>and they are supplied by </a:t>
            </a:r>
            <a:r>
              <a:rPr lang="en-GB" sz="1200" b="1" dirty="0">
                <a:solidFill>
                  <a:srgbClr val="002060"/>
                </a:solidFill>
                <a:latin typeface="Arial"/>
                <a:cs typeface="Arial"/>
              </a:rPr>
              <a:t>2 arteries </a:t>
            </a:r>
            <a:r>
              <a:rPr lang="en-GB" sz="1200" dirty="0">
                <a:latin typeface="Arial"/>
                <a:cs typeface="Arial"/>
              </a:rPr>
              <a:t>and </a:t>
            </a:r>
            <a:r>
              <a:rPr lang="en-GB" sz="1200" b="1" dirty="0">
                <a:solidFill>
                  <a:srgbClr val="002060"/>
                </a:solidFill>
                <a:latin typeface="Arial"/>
                <a:cs typeface="Arial"/>
              </a:rPr>
              <a:t>several veins</a:t>
            </a:r>
            <a:r>
              <a:rPr lang="en-GB" sz="1200" dirty="0">
                <a:latin typeface="Arial"/>
                <a:cs typeface="Arial"/>
              </a:rPr>
              <a:t>. </a:t>
            </a:r>
          </a:p>
          <a:p>
            <a:pPr marL="38100" algn="just">
              <a:spcBef>
                <a:spcPts val="200"/>
              </a:spcBef>
              <a:spcAft>
                <a:spcPts val="200"/>
              </a:spcAft>
            </a:pPr>
            <a:r>
              <a:rPr lang="en-GB" sz="1200" dirty="0">
                <a:solidFill>
                  <a:srgbClr val="FF0000"/>
                </a:solidFill>
                <a:latin typeface="Arial"/>
                <a:cs typeface="Arial"/>
              </a:rPr>
              <a:t>Complicated and a lot of potential for damage!</a:t>
            </a:r>
            <a:endParaRPr lang="en-GB" sz="1200" dirty="0">
              <a:solidFill>
                <a:srgbClr val="FF0000"/>
              </a:solidFill>
              <a:latin typeface="+mj-lt"/>
              <a:cs typeface="Arial" pitchFamily="34" charset="0"/>
            </a:endParaRPr>
          </a:p>
        </p:txBody>
      </p:sp>
      <p:pic>
        <p:nvPicPr>
          <p:cNvPr id="33" name="Picture 6">
            <a:extLst>
              <a:ext uri="{FF2B5EF4-FFF2-40B4-BE49-F238E27FC236}">
                <a16:creationId xmlns:a16="http://schemas.microsoft.com/office/drawing/2014/main" id="{4BD40681-D0E6-4F0B-B0CF-BEEE3C5B5B4C}"/>
              </a:ext>
            </a:extLst>
          </p:cNvPr>
          <p:cNvPicPr>
            <a:picLocks noChangeAspect="1" noChangeArrowheads="1"/>
          </p:cNvPicPr>
          <p:nvPr>
            <p:custDataLst>
              <p:tags r:id="rId20"/>
            </p:custDataLst>
          </p:nvPr>
        </p:nvPicPr>
        <p:blipFill>
          <a:blip r:embed="rId30" cstate="print"/>
          <a:srcRect/>
          <a:stretch>
            <a:fillRect/>
          </a:stretch>
        </p:blipFill>
        <p:spPr bwMode="auto">
          <a:xfrm>
            <a:off x="189193" y="2424239"/>
            <a:ext cx="663213" cy="726480"/>
          </a:xfrm>
          <a:prstGeom prst="rect">
            <a:avLst/>
          </a:prstGeom>
          <a:noFill/>
          <a:ln w="9525">
            <a:noFill/>
            <a:miter lim="800000"/>
            <a:headEnd/>
            <a:tailEnd/>
          </a:ln>
        </p:spPr>
      </p:pic>
      <p:pic>
        <p:nvPicPr>
          <p:cNvPr id="35" name="Picture 12">
            <a:extLst>
              <a:ext uri="{FF2B5EF4-FFF2-40B4-BE49-F238E27FC236}">
                <a16:creationId xmlns:a16="http://schemas.microsoft.com/office/drawing/2014/main" id="{7E265A23-0BC4-4065-9459-F6DFDCEFE851}"/>
              </a:ext>
            </a:extLst>
          </p:cNvPr>
          <p:cNvPicPr>
            <a:picLocks noChangeAspect="1" noChangeArrowheads="1"/>
          </p:cNvPicPr>
          <p:nvPr>
            <p:custDataLst>
              <p:tags r:id="rId21"/>
            </p:custDataLst>
          </p:nvPr>
        </p:nvPicPr>
        <p:blipFill>
          <a:blip r:embed="rId31" cstate="print"/>
          <a:srcRect/>
          <a:stretch>
            <a:fillRect/>
          </a:stretch>
        </p:blipFill>
        <p:spPr bwMode="auto">
          <a:xfrm>
            <a:off x="404023" y="8710909"/>
            <a:ext cx="826400" cy="848479"/>
          </a:xfrm>
          <a:prstGeom prst="rect">
            <a:avLst/>
          </a:prstGeom>
          <a:noFill/>
          <a:ln w="9525">
            <a:noFill/>
            <a:miter lim="800000"/>
            <a:headEnd/>
            <a:tailEnd/>
          </a:ln>
        </p:spPr>
      </p:pic>
      <p:sp>
        <p:nvSpPr>
          <p:cNvPr id="37" name="Text Box 199">
            <a:extLst>
              <a:ext uri="{FF2B5EF4-FFF2-40B4-BE49-F238E27FC236}">
                <a16:creationId xmlns:a16="http://schemas.microsoft.com/office/drawing/2014/main" id="{5C58ED8F-9ED2-4330-A159-73302422D151}"/>
              </a:ext>
            </a:extLst>
          </p:cNvPr>
          <p:cNvSpPr txBox="1">
            <a:spLocks noChangeArrowheads="1"/>
          </p:cNvSpPr>
          <p:nvPr>
            <p:custDataLst>
              <p:tags r:id="rId22"/>
            </p:custDataLst>
          </p:nvPr>
        </p:nvSpPr>
        <p:spPr bwMode="auto">
          <a:xfrm>
            <a:off x="1235203" y="8922372"/>
            <a:ext cx="4822953" cy="269456"/>
          </a:xfrm>
          <a:prstGeom prst="rect">
            <a:avLst/>
          </a:prstGeom>
          <a:noFill/>
          <a:ln w="9525">
            <a:noFill/>
            <a:miter lim="800000"/>
            <a:headEnd/>
            <a:tailEnd/>
          </a:ln>
        </p:spPr>
        <p:txBody>
          <a:bodyPr wrap="square" lIns="83969" tIns="41985" rIns="83969" bIns="41985" anchor="t">
            <a:spAutoFit/>
          </a:bodyPr>
          <a:lstStyle/>
          <a:p>
            <a:pPr marL="38100" algn="just">
              <a:spcBef>
                <a:spcPts val="200"/>
              </a:spcBef>
              <a:spcAft>
                <a:spcPts val="200"/>
              </a:spcAft>
            </a:pPr>
            <a:r>
              <a:rPr lang="en-GB" sz="1200" dirty="0">
                <a:solidFill>
                  <a:srgbClr val="FF0000"/>
                </a:solidFill>
                <a:latin typeface="+mj-lt"/>
                <a:cs typeface="Arial"/>
              </a:rPr>
              <a:t>Ensure</a:t>
            </a:r>
            <a:r>
              <a:rPr lang="fr-FR" sz="1200" dirty="0">
                <a:solidFill>
                  <a:srgbClr val="FF0000"/>
                </a:solidFill>
                <a:latin typeface="+mj-lt"/>
                <a:cs typeface="Arial"/>
              </a:rPr>
              <a:t> You </a:t>
            </a:r>
            <a:r>
              <a:rPr lang="en-GB" sz="1200" dirty="0">
                <a:solidFill>
                  <a:srgbClr val="FF0000"/>
                </a:solidFill>
                <a:latin typeface="+mj-lt"/>
                <a:cs typeface="Arial"/>
              </a:rPr>
              <a:t>Protect</a:t>
            </a:r>
            <a:r>
              <a:rPr lang="fr-FR" sz="1200" dirty="0">
                <a:solidFill>
                  <a:srgbClr val="FF0000"/>
                </a:solidFill>
                <a:latin typeface="+mj-lt"/>
                <a:cs typeface="Arial"/>
              </a:rPr>
              <a:t> </a:t>
            </a:r>
            <a:r>
              <a:rPr lang="en-GB" sz="1200" dirty="0">
                <a:solidFill>
                  <a:srgbClr val="FF0000"/>
                </a:solidFill>
                <a:latin typeface="+mj-lt"/>
                <a:cs typeface="Arial"/>
              </a:rPr>
              <a:t>Your</a:t>
            </a:r>
            <a:r>
              <a:rPr lang="fr-FR" sz="1200" dirty="0">
                <a:solidFill>
                  <a:srgbClr val="FF0000"/>
                </a:solidFill>
                <a:latin typeface="+mj-lt"/>
                <a:cs typeface="Arial"/>
              </a:rPr>
              <a:t> Hands </a:t>
            </a:r>
            <a:r>
              <a:rPr lang="en-GB" sz="1200" dirty="0">
                <a:solidFill>
                  <a:srgbClr val="FF0000"/>
                </a:solidFill>
                <a:latin typeface="+mj-lt"/>
                <a:cs typeface="Arial"/>
              </a:rPr>
              <a:t>with</a:t>
            </a:r>
            <a:r>
              <a:rPr lang="fr-FR" sz="1200" dirty="0">
                <a:solidFill>
                  <a:srgbClr val="FF0000"/>
                </a:solidFill>
                <a:latin typeface="+mj-lt"/>
                <a:cs typeface="Arial"/>
              </a:rPr>
              <a:t> </a:t>
            </a:r>
            <a:r>
              <a:rPr lang="en-GB" sz="1200" dirty="0">
                <a:solidFill>
                  <a:srgbClr val="FF0000"/>
                </a:solidFill>
                <a:latin typeface="+mj-lt"/>
                <a:cs typeface="Arial"/>
              </a:rPr>
              <a:t>Gloves</a:t>
            </a:r>
            <a:r>
              <a:rPr lang="fr-FR" sz="1200" dirty="0">
                <a:solidFill>
                  <a:srgbClr val="FF0000"/>
                </a:solidFill>
                <a:latin typeface="+mj-lt"/>
                <a:cs typeface="Arial"/>
              </a:rPr>
              <a:t> and </a:t>
            </a:r>
            <a:r>
              <a:rPr lang="en-GB" sz="1200" dirty="0">
                <a:solidFill>
                  <a:srgbClr val="FF0000"/>
                </a:solidFill>
                <a:latin typeface="+mj-lt"/>
                <a:cs typeface="Arial"/>
              </a:rPr>
              <a:t>Barrier</a:t>
            </a:r>
            <a:r>
              <a:rPr lang="fr-FR" sz="1200" dirty="0">
                <a:solidFill>
                  <a:srgbClr val="FF0000"/>
                </a:solidFill>
                <a:latin typeface="+mj-lt"/>
                <a:cs typeface="Arial"/>
              </a:rPr>
              <a:t> </a:t>
            </a:r>
            <a:r>
              <a:rPr lang="en-GB" sz="1200" dirty="0">
                <a:solidFill>
                  <a:srgbClr val="FF0000"/>
                </a:solidFill>
                <a:latin typeface="+mj-lt"/>
                <a:cs typeface="Arial"/>
              </a:rPr>
              <a:t>Creams</a:t>
            </a:r>
            <a:r>
              <a:rPr lang="fr-FR" sz="1200" dirty="0">
                <a:solidFill>
                  <a:srgbClr val="FF0000"/>
                </a:solidFill>
                <a:latin typeface="+mj-lt"/>
                <a:cs typeface="Arial"/>
              </a:rPr>
              <a:t> </a:t>
            </a:r>
            <a:endParaRPr lang="fr-FR" sz="1200" dirty="0">
              <a:solidFill>
                <a:srgbClr val="FF0000"/>
              </a:solidFill>
              <a:latin typeface="+mj-lt"/>
              <a:cs typeface="Arial" pitchFamily="34" charset="0"/>
            </a:endParaRPr>
          </a:p>
        </p:txBody>
      </p:sp>
      <p:pic>
        <p:nvPicPr>
          <p:cNvPr id="3" name="Image 2">
            <a:extLst>
              <a:ext uri="{FF2B5EF4-FFF2-40B4-BE49-F238E27FC236}">
                <a16:creationId xmlns:a16="http://schemas.microsoft.com/office/drawing/2014/main" id="{BF9025CF-9C68-4B64-9F2C-103F2571425A}"/>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5973129" y="1375103"/>
            <a:ext cx="765085" cy="765085"/>
          </a:xfrm>
          <a:prstGeom prst="rect">
            <a:avLst/>
          </a:prstGeom>
        </p:spPr>
      </p:pic>
      <p:pic>
        <p:nvPicPr>
          <p:cNvPr id="38" name="Image 37">
            <a:extLst>
              <a:ext uri="{FF2B5EF4-FFF2-40B4-BE49-F238E27FC236}">
                <a16:creationId xmlns:a16="http://schemas.microsoft.com/office/drawing/2014/main" id="{CF105115-E37E-4CAF-B840-393AE8ACFFC4}"/>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6039290" y="9123347"/>
            <a:ext cx="495055" cy="661660"/>
          </a:xfrm>
          <a:prstGeom prst="rect">
            <a:avLst/>
          </a:prstGeom>
        </p:spPr>
      </p:pic>
    </p:spTree>
    <p:extLst>
      <p:ext uri="{BB962C8B-B14F-4D97-AF65-F5344CB8AC3E}">
        <p14:creationId xmlns:p14="http://schemas.microsoft.com/office/powerpoint/2010/main" val="2570456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38" descr="Logo_CEMEX_FILET"/>
          <p:cNvPicPr>
            <a:picLocks noChangeAspect="1" noChangeArrowheads="1"/>
          </p:cNvPicPr>
          <p:nvPr>
            <p:custDataLst>
              <p:tags r:id="rId1"/>
            </p:custDataLst>
          </p:nvPr>
        </p:nvPicPr>
        <p:blipFill>
          <a:blip r:embed="rId15" cstate="print"/>
          <a:srcRect/>
          <a:stretch>
            <a:fillRect/>
          </a:stretch>
        </p:blipFill>
        <p:spPr bwMode="auto">
          <a:xfrm>
            <a:off x="-38490" y="-32725"/>
            <a:ext cx="1020762" cy="415925"/>
          </a:xfrm>
          <a:prstGeom prst="rect">
            <a:avLst/>
          </a:prstGeom>
          <a:noFill/>
          <a:ln w="9525">
            <a:noFill/>
            <a:miter lim="800000"/>
            <a:headEnd/>
            <a:tailEnd/>
          </a:ln>
        </p:spPr>
      </p:pic>
      <p:sp>
        <p:nvSpPr>
          <p:cNvPr id="25" name="ZoneTexte 24">
            <a:extLst>
              <a:ext uri="{FF2B5EF4-FFF2-40B4-BE49-F238E27FC236}">
                <a16:creationId xmlns:a16="http://schemas.microsoft.com/office/drawing/2014/main" id="{8E72F0A1-003E-471A-AD3D-44F74E6CCA37}"/>
              </a:ext>
            </a:extLst>
          </p:cNvPr>
          <p:cNvSpPr txBox="1"/>
          <p:nvPr>
            <p:custDataLst>
              <p:tags r:id="rId2"/>
            </p:custDataLst>
          </p:nvPr>
        </p:nvSpPr>
        <p:spPr>
          <a:xfrm>
            <a:off x="81509" y="1028273"/>
            <a:ext cx="5867771"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fr-FR" dirty="0">
                <a:solidFill>
                  <a:srgbClr val="000000"/>
                </a:solidFill>
                <a:latin typeface="+mj-lt"/>
              </a:rPr>
              <a:t>Wounds, fractures, amputations....</a:t>
            </a:r>
          </a:p>
        </p:txBody>
      </p:sp>
      <p:sp>
        <p:nvSpPr>
          <p:cNvPr id="43" name="Rectangle 42">
            <a:extLst>
              <a:ext uri="{FF2B5EF4-FFF2-40B4-BE49-F238E27FC236}">
                <a16:creationId xmlns:a16="http://schemas.microsoft.com/office/drawing/2014/main" id="{D6B4976A-BA64-4635-9934-96DB549279FE}"/>
              </a:ext>
            </a:extLst>
          </p:cNvPr>
          <p:cNvSpPr/>
          <p:nvPr>
            <p:custDataLst>
              <p:tags r:id="rId3"/>
            </p:custDataLst>
          </p:nvPr>
        </p:nvSpPr>
        <p:spPr>
          <a:xfrm>
            <a:off x="0" y="1442610"/>
            <a:ext cx="6219310" cy="646331"/>
          </a:xfrm>
          <a:prstGeom prst="rect">
            <a:avLst/>
          </a:prstGeom>
        </p:spPr>
        <p:txBody>
          <a:bodyPr wrap="square" anchor="t">
            <a:spAutoFit/>
          </a:bodyPr>
          <a:lstStyle/>
          <a:p>
            <a:pPr fontAlgn="auto">
              <a:spcBef>
                <a:spcPts val="0"/>
              </a:spcBef>
              <a:spcAft>
                <a:spcPts val="0"/>
              </a:spcAft>
              <a:defRPr/>
            </a:pPr>
            <a:r>
              <a:rPr lang="en-GB" sz="1200" u="sng" dirty="0">
                <a:solidFill>
                  <a:srgbClr val="0070C0"/>
                </a:solidFill>
                <a:latin typeface="+mj-lt"/>
              </a:rPr>
              <a:t>Description:</a:t>
            </a:r>
            <a:r>
              <a:rPr lang="en-GB" sz="1200" dirty="0">
                <a:solidFill>
                  <a:srgbClr val="0070C0"/>
                </a:solidFill>
                <a:latin typeface="+mj-lt"/>
              </a:rPr>
              <a:t> </a:t>
            </a:r>
            <a:r>
              <a:rPr lang="en-GB" sz="1200" dirty="0">
                <a:solidFill>
                  <a:srgbClr val="000000"/>
                </a:solidFill>
                <a:latin typeface="+mj-lt"/>
              </a:rPr>
              <a:t>There </a:t>
            </a:r>
            <a:r>
              <a:rPr lang="en-GB" sz="1200" dirty="0">
                <a:solidFill>
                  <a:srgbClr val="000000"/>
                </a:solidFill>
                <a:latin typeface="Arial"/>
                <a:cs typeface="Arial"/>
              </a:rPr>
              <a:t>are </a:t>
            </a:r>
            <a:r>
              <a:rPr lang="en-GB" sz="1200" dirty="0">
                <a:solidFill>
                  <a:srgbClr val="000000"/>
                </a:solidFill>
                <a:latin typeface="+mj-lt"/>
              </a:rPr>
              <a:t>several associated (lesions, tendons, open fractures) caused by equipment or tools. Associated crushing also adds to the  extent of the injuries and their healing time.</a:t>
            </a:r>
            <a:endParaRPr lang="en-GB" sz="1200" i="1" kern="0" dirty="0">
              <a:solidFill>
                <a:srgbClr val="0070C0"/>
              </a:solidFill>
              <a:latin typeface="+mj-lt"/>
              <a:cs typeface="Arial"/>
            </a:endParaRPr>
          </a:p>
        </p:txBody>
      </p:sp>
      <p:sp>
        <p:nvSpPr>
          <p:cNvPr id="15" name="Rectangle 14">
            <a:extLst>
              <a:ext uri="{FF2B5EF4-FFF2-40B4-BE49-F238E27FC236}">
                <a16:creationId xmlns:a16="http://schemas.microsoft.com/office/drawing/2014/main" id="{32D2DB85-1D60-4ABD-8750-14BC0B152C70}"/>
              </a:ext>
            </a:extLst>
          </p:cNvPr>
          <p:cNvSpPr/>
          <p:nvPr>
            <p:custDataLst>
              <p:tags r:id="rId4"/>
            </p:custDataLst>
          </p:nvPr>
        </p:nvSpPr>
        <p:spPr>
          <a:xfrm>
            <a:off x="-3279" y="2088556"/>
            <a:ext cx="6222589" cy="461665"/>
          </a:xfrm>
          <a:prstGeom prst="rect">
            <a:avLst/>
          </a:prstGeom>
        </p:spPr>
        <p:txBody>
          <a:bodyPr wrap="square" anchor="t">
            <a:spAutoFit/>
          </a:bodyPr>
          <a:lstStyle/>
          <a:p>
            <a:pPr algn="just" fontAlgn="auto">
              <a:spcBef>
                <a:spcPts val="0"/>
              </a:spcBef>
              <a:spcAft>
                <a:spcPts val="0"/>
              </a:spcAft>
              <a:defRPr/>
            </a:pPr>
            <a:r>
              <a:rPr lang="en-GB" sz="1200" u="sng" dirty="0">
                <a:solidFill>
                  <a:srgbClr val="FF0000"/>
                </a:solidFill>
                <a:latin typeface="+mj-lt"/>
              </a:rPr>
              <a:t>Consequences:</a:t>
            </a:r>
            <a:r>
              <a:rPr lang="en-GB" sz="1200" dirty="0">
                <a:solidFill>
                  <a:srgbClr val="000000"/>
                </a:solidFill>
                <a:latin typeface="+mj-lt"/>
              </a:rPr>
              <a:t> Even after surgical repair, the impact of the injuries and their severity almost always leads to more serious consequences and impact on lives. </a:t>
            </a:r>
            <a:endParaRPr lang="en-GB" sz="1200" i="1" kern="0" dirty="0">
              <a:solidFill>
                <a:srgbClr val="0070C0"/>
              </a:solidFill>
              <a:latin typeface="+mj-lt"/>
              <a:cs typeface="Arial"/>
            </a:endParaRPr>
          </a:p>
        </p:txBody>
      </p:sp>
      <p:sp>
        <p:nvSpPr>
          <p:cNvPr id="44" name="ZoneTexte 43">
            <a:extLst>
              <a:ext uri="{FF2B5EF4-FFF2-40B4-BE49-F238E27FC236}">
                <a16:creationId xmlns:a16="http://schemas.microsoft.com/office/drawing/2014/main" id="{8CED27B8-5BEC-4FCC-B239-D687EEE7838D}"/>
              </a:ext>
            </a:extLst>
          </p:cNvPr>
          <p:cNvSpPr txBox="1"/>
          <p:nvPr>
            <p:custDataLst>
              <p:tags r:id="rId5"/>
            </p:custDataLst>
          </p:nvPr>
        </p:nvSpPr>
        <p:spPr>
          <a:xfrm>
            <a:off x="81509" y="5133020"/>
            <a:ext cx="5862091"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fr-FR" dirty="0">
                <a:latin typeface="+mj-lt"/>
              </a:rPr>
              <a:t>Burns....</a:t>
            </a:r>
            <a:endParaRPr lang="fr-FR" dirty="0">
              <a:solidFill>
                <a:srgbClr val="000000"/>
              </a:solidFill>
              <a:latin typeface="+mj-lt"/>
            </a:endParaRPr>
          </a:p>
        </p:txBody>
      </p:sp>
      <p:sp>
        <p:nvSpPr>
          <p:cNvPr id="45" name="Rectangle 44">
            <a:extLst>
              <a:ext uri="{FF2B5EF4-FFF2-40B4-BE49-F238E27FC236}">
                <a16:creationId xmlns:a16="http://schemas.microsoft.com/office/drawing/2014/main" id="{8AD76B63-A783-4D0B-BA3D-CCAEB07417BC}"/>
              </a:ext>
            </a:extLst>
          </p:cNvPr>
          <p:cNvSpPr/>
          <p:nvPr>
            <p:custDataLst>
              <p:tags r:id="rId6"/>
            </p:custDataLst>
          </p:nvPr>
        </p:nvSpPr>
        <p:spPr>
          <a:xfrm>
            <a:off x="16700" y="5538065"/>
            <a:ext cx="5924155" cy="830997"/>
          </a:xfrm>
          <a:prstGeom prst="rect">
            <a:avLst/>
          </a:prstGeom>
        </p:spPr>
        <p:txBody>
          <a:bodyPr wrap="square">
            <a:spAutoFit/>
          </a:bodyPr>
          <a:lstStyle/>
          <a:p>
            <a:pPr fontAlgn="auto">
              <a:spcBef>
                <a:spcPts val="0"/>
              </a:spcBef>
              <a:spcAft>
                <a:spcPts val="0"/>
              </a:spcAft>
              <a:defRPr/>
            </a:pPr>
            <a:r>
              <a:rPr lang="fr-FR" sz="1200" u="sng" dirty="0">
                <a:solidFill>
                  <a:srgbClr val="0070C0"/>
                </a:solidFill>
                <a:latin typeface="+mj-lt"/>
              </a:rPr>
              <a:t>Description:</a:t>
            </a:r>
            <a:r>
              <a:rPr lang="fr-FR" sz="1200" dirty="0">
                <a:solidFill>
                  <a:srgbClr val="000000"/>
                </a:solidFill>
                <a:latin typeface="+mj-lt"/>
              </a:rPr>
              <a:t> Thermal burns are the most frequent: flame, hot liquid, hot object or hot gas (fumes, vapours).  Burns </a:t>
            </a:r>
            <a:r>
              <a:rPr lang="en-GB" sz="1200" dirty="0">
                <a:solidFill>
                  <a:srgbClr val="000000"/>
                </a:solidFill>
                <a:latin typeface="+mj-lt"/>
              </a:rPr>
              <a:t>could</a:t>
            </a:r>
            <a:r>
              <a:rPr lang="fr-FR" sz="1200" dirty="0">
                <a:solidFill>
                  <a:srgbClr val="000000"/>
                </a:solidFill>
                <a:latin typeface="+mj-lt"/>
              </a:rPr>
              <a:t> have a </a:t>
            </a:r>
            <a:r>
              <a:rPr lang="en-GB" sz="1200" dirty="0">
                <a:solidFill>
                  <a:srgbClr val="000000"/>
                </a:solidFill>
                <a:latin typeface="+mj-lt"/>
              </a:rPr>
              <a:t>chemical</a:t>
            </a:r>
            <a:r>
              <a:rPr lang="fr-FR" sz="1200" dirty="0">
                <a:solidFill>
                  <a:srgbClr val="000000"/>
                </a:solidFill>
                <a:latin typeface="+mj-lt"/>
              </a:rPr>
              <a:t> origin through contact with an acid or </a:t>
            </a:r>
            <a:r>
              <a:rPr lang="en-GB" sz="1200" dirty="0">
                <a:solidFill>
                  <a:srgbClr val="000000"/>
                </a:solidFill>
                <a:latin typeface="+mj-lt"/>
              </a:rPr>
              <a:t>cement</a:t>
            </a:r>
            <a:r>
              <a:rPr lang="fr-FR" sz="1200" dirty="0">
                <a:solidFill>
                  <a:srgbClr val="000000"/>
                </a:solidFill>
                <a:latin typeface="+mj-lt"/>
              </a:rPr>
              <a:t> </a:t>
            </a:r>
            <a:r>
              <a:rPr lang="en-GB" sz="1200" dirty="0">
                <a:solidFill>
                  <a:srgbClr val="000000"/>
                </a:solidFill>
                <a:latin typeface="+mj-lt"/>
              </a:rPr>
              <a:t>based</a:t>
            </a:r>
            <a:r>
              <a:rPr lang="fr-FR" sz="1200" dirty="0">
                <a:solidFill>
                  <a:srgbClr val="000000"/>
                </a:solidFill>
                <a:latin typeface="+mj-lt"/>
              </a:rPr>
              <a:t> </a:t>
            </a:r>
            <a:r>
              <a:rPr lang="en-GB" sz="1200" dirty="0">
                <a:solidFill>
                  <a:srgbClr val="000000"/>
                </a:solidFill>
                <a:latin typeface="+mj-lt"/>
              </a:rPr>
              <a:t>product</a:t>
            </a:r>
            <a:r>
              <a:rPr lang="fr-FR" sz="1200" dirty="0">
                <a:solidFill>
                  <a:srgbClr val="000000"/>
                </a:solidFill>
                <a:latin typeface="+mj-lt"/>
              </a:rPr>
              <a:t>, fresh concrete... or have an </a:t>
            </a:r>
            <a:r>
              <a:rPr lang="en-GB" sz="1200" dirty="0">
                <a:solidFill>
                  <a:srgbClr val="000000"/>
                </a:solidFill>
                <a:latin typeface="+mj-lt"/>
              </a:rPr>
              <a:t>electrical</a:t>
            </a:r>
            <a:r>
              <a:rPr lang="fr-FR" sz="1200" dirty="0">
                <a:solidFill>
                  <a:srgbClr val="000000"/>
                </a:solidFill>
                <a:latin typeface="+mj-lt"/>
              </a:rPr>
              <a:t> origin.</a:t>
            </a:r>
          </a:p>
          <a:p>
            <a:pPr algn="just" fontAlgn="auto">
              <a:spcBef>
                <a:spcPts val="0"/>
              </a:spcBef>
              <a:spcAft>
                <a:spcPts val="0"/>
              </a:spcAft>
              <a:defRPr/>
            </a:pPr>
            <a:endParaRPr lang="fr-FR" sz="1200" i="1" kern="0" dirty="0">
              <a:solidFill>
                <a:srgbClr val="0070C0"/>
              </a:solidFill>
              <a:latin typeface="+mj-lt"/>
            </a:endParaRPr>
          </a:p>
        </p:txBody>
      </p:sp>
      <p:sp>
        <p:nvSpPr>
          <p:cNvPr id="46" name="Rectangle 45">
            <a:extLst>
              <a:ext uri="{FF2B5EF4-FFF2-40B4-BE49-F238E27FC236}">
                <a16:creationId xmlns:a16="http://schemas.microsoft.com/office/drawing/2014/main" id="{6AE0B4A2-F045-4638-A5ED-01B539AD8BB5}"/>
              </a:ext>
            </a:extLst>
          </p:cNvPr>
          <p:cNvSpPr/>
          <p:nvPr>
            <p:custDataLst>
              <p:tags r:id="rId7"/>
            </p:custDataLst>
          </p:nvPr>
        </p:nvSpPr>
        <p:spPr>
          <a:xfrm>
            <a:off x="12170" y="6327248"/>
            <a:ext cx="6747199" cy="1015663"/>
          </a:xfrm>
          <a:prstGeom prst="rect">
            <a:avLst/>
          </a:prstGeom>
        </p:spPr>
        <p:txBody>
          <a:bodyPr wrap="square" anchor="t">
            <a:spAutoFit/>
          </a:bodyPr>
          <a:lstStyle/>
          <a:p>
            <a:pPr fontAlgn="auto">
              <a:spcBef>
                <a:spcPts val="0"/>
              </a:spcBef>
              <a:spcAft>
                <a:spcPts val="0"/>
              </a:spcAft>
              <a:defRPr/>
            </a:pPr>
            <a:r>
              <a:rPr lang="en-GB" sz="1200" u="sng" dirty="0">
                <a:solidFill>
                  <a:srgbClr val="FF0000"/>
                </a:solidFill>
                <a:latin typeface="+mj-lt"/>
              </a:rPr>
              <a:t>Consequences</a:t>
            </a:r>
            <a:r>
              <a:rPr lang="en-GB" sz="1200" dirty="0">
                <a:solidFill>
                  <a:srgbClr val="FF0000"/>
                </a:solidFill>
                <a:latin typeface="+mj-lt"/>
              </a:rPr>
              <a:t>: </a:t>
            </a:r>
            <a:endParaRPr lang="en-GB" sz="1200" dirty="0">
              <a:solidFill>
                <a:srgbClr val="FF0000"/>
              </a:solidFill>
              <a:latin typeface="+mj-lt"/>
              <a:cs typeface="Arial"/>
            </a:endParaRPr>
          </a:p>
          <a:p>
            <a:pPr marL="266700" lvl="1" indent="-171450" fontAlgn="auto">
              <a:spcBef>
                <a:spcPts val="0"/>
              </a:spcBef>
              <a:spcAft>
                <a:spcPts val="0"/>
              </a:spcAft>
              <a:buFont typeface="Arial" panose="020B0604020202020204" pitchFamily="34" charset="0"/>
              <a:buChar char="•"/>
              <a:defRPr/>
            </a:pPr>
            <a:r>
              <a:rPr lang="en-GB" sz="1200" dirty="0">
                <a:solidFill>
                  <a:srgbClr val="000000"/>
                </a:solidFill>
                <a:latin typeface="+mj-lt"/>
              </a:rPr>
              <a:t>Superficial burning: simple skin </a:t>
            </a:r>
            <a:r>
              <a:rPr lang="en-GB" sz="1200" dirty="0">
                <a:solidFill>
                  <a:srgbClr val="000000"/>
                </a:solidFill>
                <a:latin typeface="Arial"/>
                <a:cs typeface="Arial"/>
              </a:rPr>
              <a:t>redness with </a:t>
            </a:r>
            <a:r>
              <a:rPr lang="en-GB" sz="1200" dirty="0">
                <a:solidFill>
                  <a:srgbClr val="000000"/>
                </a:solidFill>
                <a:latin typeface="+mj-lt"/>
              </a:rPr>
              <a:t>rapid healing which may cause minor scarring</a:t>
            </a:r>
            <a:endParaRPr lang="en-GB" sz="1200" dirty="0">
              <a:solidFill>
                <a:srgbClr val="000000"/>
              </a:solidFill>
              <a:latin typeface="+mj-lt"/>
              <a:cs typeface="Arial"/>
            </a:endParaRPr>
          </a:p>
          <a:p>
            <a:pPr marL="266700" lvl="1" indent="-171450" fontAlgn="auto">
              <a:spcBef>
                <a:spcPts val="0"/>
              </a:spcBef>
              <a:spcAft>
                <a:spcPts val="0"/>
              </a:spcAft>
              <a:buFont typeface="Arial" panose="020B0604020202020204" pitchFamily="34" charset="0"/>
              <a:buChar char="•"/>
              <a:defRPr/>
            </a:pPr>
            <a:r>
              <a:rPr lang="en-GB" sz="1200" dirty="0">
                <a:solidFill>
                  <a:srgbClr val="000000"/>
                </a:solidFill>
                <a:latin typeface="+mj-lt"/>
              </a:rPr>
              <a:t>Skin detachment: blister with healing in 2 to 3 weeks with sometimes a discreet scar</a:t>
            </a:r>
            <a:endParaRPr lang="en-GB" sz="1200" dirty="0">
              <a:solidFill>
                <a:srgbClr val="000000"/>
              </a:solidFill>
              <a:latin typeface="+mj-lt"/>
              <a:cs typeface="Arial"/>
            </a:endParaRPr>
          </a:p>
          <a:p>
            <a:pPr marL="266700" lvl="1" indent="-171450" fontAlgn="auto">
              <a:spcBef>
                <a:spcPts val="0"/>
              </a:spcBef>
              <a:spcAft>
                <a:spcPts val="0"/>
              </a:spcAft>
              <a:buFont typeface="Arial" panose="020B0604020202020204" pitchFamily="34" charset="0"/>
              <a:buChar char="•"/>
              <a:defRPr/>
            </a:pPr>
            <a:r>
              <a:rPr lang="en-GB" sz="1200" dirty="0">
                <a:solidFill>
                  <a:srgbClr val="000000"/>
                </a:solidFill>
                <a:latin typeface="+mj-lt"/>
              </a:rPr>
              <a:t>Severe burn: white or brownish damaged skin, loss of sensitivity and dead skin cells around the burned area with inevitable scarring.</a:t>
            </a:r>
            <a:endParaRPr lang="en-GB" sz="1200" i="1" kern="0" dirty="0">
              <a:solidFill>
                <a:srgbClr val="0070C0"/>
              </a:solidFill>
              <a:latin typeface="+mj-lt"/>
              <a:cs typeface="Arial"/>
            </a:endParaRPr>
          </a:p>
        </p:txBody>
      </p:sp>
      <p:sp>
        <p:nvSpPr>
          <p:cNvPr id="26" name="Text Box 4">
            <a:extLst>
              <a:ext uri="{FF2B5EF4-FFF2-40B4-BE49-F238E27FC236}">
                <a16:creationId xmlns:a16="http://schemas.microsoft.com/office/drawing/2014/main" id="{F49652AF-CB3A-45D0-9742-251F7848A70A}"/>
              </a:ext>
            </a:extLst>
          </p:cNvPr>
          <p:cNvSpPr txBox="1">
            <a:spLocks noChangeArrowheads="1"/>
          </p:cNvSpPr>
          <p:nvPr>
            <p:custDataLst>
              <p:tags r:id="rId8"/>
            </p:custDataLst>
          </p:nvPr>
        </p:nvSpPr>
        <p:spPr bwMode="auto">
          <a:xfrm>
            <a:off x="908720" y="82943"/>
            <a:ext cx="5347260" cy="369332"/>
          </a:xfrm>
          <a:prstGeom prst="rect">
            <a:avLst/>
          </a:prstGeom>
          <a:noFill/>
          <a:ln w="9525">
            <a:noFill/>
            <a:miter lim="800000"/>
            <a:headEnd/>
            <a:tailEnd/>
          </a:ln>
        </p:spPr>
        <p:txBody>
          <a:bodyPr wrap="square">
            <a:spAutoFit/>
          </a:bodyPr>
          <a:lstStyle/>
          <a:p>
            <a:pPr algn="ctr"/>
            <a:r>
              <a:rPr lang="fr-FR" b="1" cap="all" dirty="0">
                <a:solidFill>
                  <a:srgbClr val="E8112D"/>
                </a:solidFill>
                <a:latin typeface="+mj-lt"/>
              </a:rPr>
              <a:t>I protect my hands and arms...</a:t>
            </a:r>
          </a:p>
        </p:txBody>
      </p:sp>
      <p:sp>
        <p:nvSpPr>
          <p:cNvPr id="29" name="AutoShape 173">
            <a:extLst>
              <a:ext uri="{FF2B5EF4-FFF2-40B4-BE49-F238E27FC236}">
                <a16:creationId xmlns:a16="http://schemas.microsoft.com/office/drawing/2014/main" id="{D2386D8B-3D11-4C1F-B401-1ACAF3D67EFD}"/>
              </a:ext>
            </a:extLst>
          </p:cNvPr>
          <p:cNvSpPr>
            <a:spLocks noChangeArrowheads="1"/>
          </p:cNvSpPr>
          <p:nvPr>
            <p:custDataLst>
              <p:tags r:id="rId9"/>
            </p:custDataLst>
          </p:nvPr>
        </p:nvSpPr>
        <p:spPr bwMode="auto">
          <a:xfrm>
            <a:off x="98629" y="497505"/>
            <a:ext cx="6030672" cy="360000"/>
          </a:xfrm>
          <a:prstGeom prst="roundRect">
            <a:avLst>
              <a:gd name="adj" fmla="val 16667"/>
            </a:avLst>
          </a:prstGeom>
          <a:solidFill>
            <a:srgbClr val="002868"/>
          </a:solidFill>
          <a:ln w="9525">
            <a:noFill/>
            <a:round/>
            <a:headEnd/>
            <a:tailEnd/>
          </a:ln>
          <a:effectLst>
            <a:outerShdw dist="107763" dir="2700000" algn="ctr" rotWithShape="0">
              <a:schemeClr val="bg2">
                <a:alpha val="50000"/>
              </a:schemeClr>
            </a:outerShdw>
          </a:effectLst>
        </p:spPr>
        <p:txBody>
          <a:bodyPr wrap="none" anchor="ctr"/>
          <a:lstStyle/>
          <a:p>
            <a:pPr>
              <a:defRPr/>
            </a:pPr>
            <a:r>
              <a:rPr lang="fr-FR" b="1" dirty="0">
                <a:solidFill>
                  <a:schemeClr val="bg1"/>
                </a:solidFill>
                <a:latin typeface="+mj-lt"/>
                <a:ea typeface="Ebrima" panose="02000000000000000000" pitchFamily="2" charset="0"/>
                <a:cs typeface="Ebrima" panose="02000000000000000000" pitchFamily="2" charset="0"/>
              </a:rPr>
              <a:t>What injuries am I exposed to?</a:t>
            </a:r>
          </a:p>
        </p:txBody>
      </p:sp>
      <p:grpSp>
        <p:nvGrpSpPr>
          <p:cNvPr id="4" name="Groupe 3">
            <a:extLst>
              <a:ext uri="{FF2B5EF4-FFF2-40B4-BE49-F238E27FC236}">
                <a16:creationId xmlns:a16="http://schemas.microsoft.com/office/drawing/2014/main" id="{958BD641-3F02-4FFC-881B-B82B8FD69708}"/>
              </a:ext>
            </a:extLst>
          </p:cNvPr>
          <p:cNvGrpSpPr/>
          <p:nvPr>
            <p:custDataLst>
              <p:tags r:id="rId10"/>
            </p:custDataLst>
          </p:nvPr>
        </p:nvGrpSpPr>
        <p:grpSpPr>
          <a:xfrm>
            <a:off x="166137" y="2573263"/>
            <a:ext cx="6200757" cy="2403476"/>
            <a:chOff x="0" y="1063907"/>
            <a:chExt cx="5768058" cy="2214969"/>
          </a:xfrm>
        </p:grpSpPr>
        <p:pic>
          <p:nvPicPr>
            <p:cNvPr id="31" name="Picture 4">
              <a:extLst>
                <a:ext uri="{FF2B5EF4-FFF2-40B4-BE49-F238E27FC236}">
                  <a16:creationId xmlns:a16="http://schemas.microsoft.com/office/drawing/2014/main" id="{CEB58260-89B2-419D-8679-103EB70526B4}"/>
                </a:ext>
              </a:extLst>
            </p:cNvPr>
            <p:cNvPicPr>
              <a:picLocks noChangeAspect="1" noChangeArrowheads="1"/>
            </p:cNvPicPr>
            <p:nvPr/>
          </p:nvPicPr>
          <p:blipFill rotWithShape="1">
            <a:blip r:embed="rId16" cstate="print"/>
            <a:srcRect l="790" t="3664" b="22830"/>
            <a:stretch/>
          </p:blipFill>
          <p:spPr bwMode="auto">
            <a:xfrm>
              <a:off x="1599897" y="2236392"/>
              <a:ext cx="4168161" cy="1042484"/>
            </a:xfrm>
            <a:prstGeom prst="rect">
              <a:avLst/>
            </a:prstGeom>
            <a:noFill/>
            <a:ln w="9525">
              <a:noFill/>
              <a:miter lim="800000"/>
              <a:headEnd/>
              <a:tailEnd/>
            </a:ln>
          </p:spPr>
        </p:pic>
        <p:pic>
          <p:nvPicPr>
            <p:cNvPr id="32" name="Picture 3">
              <a:extLst>
                <a:ext uri="{FF2B5EF4-FFF2-40B4-BE49-F238E27FC236}">
                  <a16:creationId xmlns:a16="http://schemas.microsoft.com/office/drawing/2014/main" id="{D58D393A-6751-4663-876B-D8BF4F728D74}"/>
                </a:ext>
              </a:extLst>
            </p:cNvPr>
            <p:cNvPicPr>
              <a:picLocks noChangeAspect="1" noChangeArrowheads="1"/>
            </p:cNvPicPr>
            <p:nvPr/>
          </p:nvPicPr>
          <p:blipFill rotWithShape="1">
            <a:blip r:embed="rId17" cstate="print"/>
            <a:srcRect t="4483" b="2539"/>
            <a:stretch/>
          </p:blipFill>
          <p:spPr bwMode="auto">
            <a:xfrm>
              <a:off x="2008955" y="1063907"/>
              <a:ext cx="2367911" cy="1125124"/>
            </a:xfrm>
            <a:prstGeom prst="rect">
              <a:avLst/>
            </a:prstGeom>
            <a:noFill/>
            <a:ln w="9525">
              <a:noFill/>
              <a:miter lim="800000"/>
              <a:headEnd/>
              <a:tailEnd/>
            </a:ln>
          </p:spPr>
        </p:pic>
        <p:pic>
          <p:nvPicPr>
            <p:cNvPr id="33" name="Image 32">
              <a:extLst>
                <a:ext uri="{FF2B5EF4-FFF2-40B4-BE49-F238E27FC236}">
                  <a16:creationId xmlns:a16="http://schemas.microsoft.com/office/drawing/2014/main" id="{21EB20B2-C14D-4E79-90D5-D46A4BDEBEAE}"/>
                </a:ext>
              </a:extLst>
            </p:cNvPr>
            <p:cNvPicPr>
              <a:picLocks noChangeAspect="1"/>
            </p:cNvPicPr>
            <p:nvPr/>
          </p:nvPicPr>
          <p:blipFill rotWithShape="1">
            <a:blip r:embed="rId18"/>
            <a:srcRect l="160"/>
            <a:stretch/>
          </p:blipFill>
          <p:spPr>
            <a:xfrm>
              <a:off x="0" y="1063907"/>
              <a:ext cx="1989903" cy="1125124"/>
            </a:xfrm>
            <a:prstGeom prst="rect">
              <a:avLst/>
            </a:prstGeom>
          </p:spPr>
        </p:pic>
        <p:pic>
          <p:nvPicPr>
            <p:cNvPr id="34" name="Picture 2" descr="http://www.bttsanchopanza.com/img/20090920/IMG_7440.JPG">
              <a:extLst>
                <a:ext uri="{FF2B5EF4-FFF2-40B4-BE49-F238E27FC236}">
                  <a16:creationId xmlns:a16="http://schemas.microsoft.com/office/drawing/2014/main" id="{2B1A2F76-BC8F-4FA6-B466-2983B07B96FB}"/>
                </a:ext>
              </a:extLst>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505"/>
            <a:stretch/>
          </p:blipFill>
          <p:spPr bwMode="auto">
            <a:xfrm>
              <a:off x="0" y="2245360"/>
              <a:ext cx="1528054" cy="101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2" descr="https://lh5.googleusercontent.com/-nvLCTbklrAY/TXlWwXl-6EI/AAAAAAAABoI/9Wszf-E1vnw/que-es-y-como-curar-una-herida.jpg">
              <a:extLst>
                <a:ext uri="{FF2B5EF4-FFF2-40B4-BE49-F238E27FC236}">
                  <a16:creationId xmlns:a16="http://schemas.microsoft.com/office/drawing/2014/main" id="{7378E4F0-6E0B-478E-BA5C-1629A3BE0CAC}"/>
                </a:ext>
              </a:extLst>
            </p:cNvPr>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t="286"/>
            <a:stretch/>
          </p:blipFill>
          <p:spPr bwMode="auto">
            <a:xfrm>
              <a:off x="4428290" y="1063907"/>
              <a:ext cx="1261946" cy="112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e 4">
            <a:extLst>
              <a:ext uri="{FF2B5EF4-FFF2-40B4-BE49-F238E27FC236}">
                <a16:creationId xmlns:a16="http://schemas.microsoft.com/office/drawing/2014/main" id="{1C29523A-AE87-47FC-B72E-3F69DB18DE37}"/>
              </a:ext>
            </a:extLst>
          </p:cNvPr>
          <p:cNvGrpSpPr/>
          <p:nvPr>
            <p:custDataLst>
              <p:tags r:id="rId11"/>
            </p:custDataLst>
          </p:nvPr>
        </p:nvGrpSpPr>
        <p:grpSpPr>
          <a:xfrm>
            <a:off x="200580" y="7403846"/>
            <a:ext cx="6333765" cy="2248765"/>
            <a:chOff x="188640" y="7529310"/>
            <a:chExt cx="6333765" cy="2248765"/>
          </a:xfrm>
        </p:grpSpPr>
        <p:pic>
          <p:nvPicPr>
            <p:cNvPr id="42" name="Picture 2">
              <a:extLst>
                <a:ext uri="{FF2B5EF4-FFF2-40B4-BE49-F238E27FC236}">
                  <a16:creationId xmlns:a16="http://schemas.microsoft.com/office/drawing/2014/main" id="{2BF9ACD3-2961-45D0-9C97-4CE9552F5A95}"/>
                </a:ext>
              </a:extLst>
            </p:cNvPr>
            <p:cNvPicPr>
              <a:picLocks noChangeAspect="1" noChangeArrowheads="1"/>
            </p:cNvPicPr>
            <p:nvPr/>
          </p:nvPicPr>
          <p:blipFill rotWithShape="1">
            <a:blip r:embed="rId21" cstate="print"/>
            <a:srcRect l="478" b="11606"/>
            <a:stretch/>
          </p:blipFill>
          <p:spPr bwMode="auto">
            <a:xfrm>
              <a:off x="2133431" y="7529310"/>
              <a:ext cx="4388974" cy="1658565"/>
            </a:xfrm>
            <a:prstGeom prst="rect">
              <a:avLst/>
            </a:prstGeom>
            <a:noFill/>
            <a:ln w="9525">
              <a:noFill/>
              <a:miter lim="800000"/>
              <a:headEnd/>
              <a:tailEnd/>
            </a:ln>
          </p:spPr>
        </p:pic>
        <p:pic>
          <p:nvPicPr>
            <p:cNvPr id="50" name="Picture 6" descr="http://i.esmas.com/image/0/000/006/029/quemaduras-NTnva.jpg">
              <a:extLst>
                <a:ext uri="{FF2B5EF4-FFF2-40B4-BE49-F238E27FC236}">
                  <a16:creationId xmlns:a16="http://schemas.microsoft.com/office/drawing/2014/main" id="{46134E9F-0982-4B32-913F-CC26B46C0ECF}"/>
                </a:ext>
              </a:extLst>
            </p:cNvPr>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t="629"/>
            <a:stretch/>
          </p:blipFill>
          <p:spPr bwMode="auto">
            <a:xfrm>
              <a:off x="188640" y="7549932"/>
              <a:ext cx="1788260" cy="1078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Image 50">
              <a:extLst>
                <a:ext uri="{FF2B5EF4-FFF2-40B4-BE49-F238E27FC236}">
                  <a16:creationId xmlns:a16="http://schemas.microsoft.com/office/drawing/2014/main" id="{0930582E-17F3-41ED-A13A-DF78DB64A033}"/>
                </a:ext>
              </a:extLst>
            </p:cNvPr>
            <p:cNvPicPr>
              <a:picLocks noChangeAspect="1"/>
            </p:cNvPicPr>
            <p:nvPr/>
          </p:nvPicPr>
          <p:blipFill rotWithShape="1">
            <a:blip r:embed="rId23"/>
            <a:srcRect l="1164" t="626"/>
            <a:stretch/>
          </p:blipFill>
          <p:spPr>
            <a:xfrm>
              <a:off x="188640" y="8719546"/>
              <a:ext cx="1788260" cy="1058529"/>
            </a:xfrm>
            <a:prstGeom prst="rect">
              <a:avLst/>
            </a:prstGeom>
          </p:spPr>
        </p:pic>
      </p:grpSp>
      <p:pic>
        <p:nvPicPr>
          <p:cNvPr id="24" name="Image 23">
            <a:extLst>
              <a:ext uri="{FF2B5EF4-FFF2-40B4-BE49-F238E27FC236}">
                <a16:creationId xmlns:a16="http://schemas.microsoft.com/office/drawing/2014/main" id="{B647A9D5-929F-4840-935A-6D62AD101C3C}"/>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039290" y="9123347"/>
            <a:ext cx="495055" cy="661660"/>
          </a:xfrm>
          <a:prstGeom prst="rect">
            <a:avLst/>
          </a:prstGeom>
        </p:spPr>
      </p:pic>
      <p:sp>
        <p:nvSpPr>
          <p:cNvPr id="23" name="ZoneTexte 26">
            <a:extLst>
              <a:ext uri="{FF2B5EF4-FFF2-40B4-BE49-F238E27FC236}">
                <a16:creationId xmlns:a16="http://schemas.microsoft.com/office/drawing/2014/main" id="{1A02EEB1-EA04-4B14-94E5-9C70F6A48C7E}"/>
              </a:ext>
            </a:extLst>
          </p:cNvPr>
          <p:cNvSpPr txBox="1"/>
          <p:nvPr>
            <p:custDataLst>
              <p:tags r:id="rId12"/>
            </p:custDataLst>
          </p:nvPr>
        </p:nvSpPr>
        <p:spPr>
          <a:xfrm>
            <a:off x="2725921" y="9645054"/>
            <a:ext cx="777777" cy="253916"/>
          </a:xfrm>
          <a:prstGeom prst="rect">
            <a:avLst/>
          </a:prstGeom>
          <a:noFill/>
        </p:spPr>
        <p:txBody>
          <a:bodyPr wrap="none" rtlCol="0">
            <a:spAutoFit/>
          </a:bodyPr>
          <a:lstStyle/>
          <a:p>
            <a:r>
              <a:rPr lang="en-GB" sz="1050" dirty="0">
                <a:latin typeface="+mj-lt"/>
              </a:rPr>
              <a:t>May 2019</a:t>
            </a:r>
            <a:endParaRPr lang="fr-FR" sz="1050" dirty="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38" descr="Logo_CEMEX_FILET"/>
          <p:cNvPicPr>
            <a:picLocks noChangeAspect="1" noChangeArrowheads="1"/>
          </p:cNvPicPr>
          <p:nvPr>
            <p:custDataLst>
              <p:tags r:id="rId1"/>
            </p:custDataLst>
          </p:nvPr>
        </p:nvPicPr>
        <p:blipFill>
          <a:blip r:embed="rId14" cstate="print"/>
          <a:srcRect/>
          <a:stretch>
            <a:fillRect/>
          </a:stretch>
        </p:blipFill>
        <p:spPr bwMode="auto">
          <a:xfrm>
            <a:off x="-38490" y="-32725"/>
            <a:ext cx="1020762" cy="415925"/>
          </a:xfrm>
          <a:prstGeom prst="rect">
            <a:avLst/>
          </a:prstGeom>
          <a:noFill/>
          <a:ln w="9525">
            <a:noFill/>
            <a:miter lim="800000"/>
            <a:headEnd/>
            <a:tailEnd/>
          </a:ln>
        </p:spPr>
      </p:pic>
      <p:sp>
        <p:nvSpPr>
          <p:cNvPr id="30" name="ZoneTexte 29">
            <a:extLst>
              <a:ext uri="{FF2B5EF4-FFF2-40B4-BE49-F238E27FC236}">
                <a16:creationId xmlns:a16="http://schemas.microsoft.com/office/drawing/2014/main" id="{AEDAFAE5-F1B5-4A88-B948-40B61B74F4DB}"/>
              </a:ext>
            </a:extLst>
          </p:cNvPr>
          <p:cNvSpPr txBox="1"/>
          <p:nvPr>
            <p:custDataLst>
              <p:tags r:id="rId2"/>
            </p:custDataLst>
          </p:nvPr>
        </p:nvSpPr>
        <p:spPr>
          <a:xfrm>
            <a:off x="82225" y="632520"/>
            <a:ext cx="5859345"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fr-FR" dirty="0">
                <a:latin typeface="+mj-lt"/>
              </a:rPr>
              <a:t>UV exposure (</a:t>
            </a:r>
            <a:r>
              <a:rPr lang="fr-FR" dirty="0" err="1">
                <a:latin typeface="+mj-lt"/>
              </a:rPr>
              <a:t>sun</a:t>
            </a:r>
            <a:r>
              <a:rPr lang="fr-FR" dirty="0">
                <a:latin typeface="+mj-lt"/>
              </a:rPr>
              <a:t>).</a:t>
            </a:r>
            <a:endParaRPr lang="fr-FR" dirty="0">
              <a:solidFill>
                <a:srgbClr val="000000"/>
              </a:solidFill>
              <a:latin typeface="+mj-lt"/>
            </a:endParaRPr>
          </a:p>
        </p:txBody>
      </p:sp>
      <p:sp>
        <p:nvSpPr>
          <p:cNvPr id="39" name="Rectangle 38">
            <a:extLst>
              <a:ext uri="{FF2B5EF4-FFF2-40B4-BE49-F238E27FC236}">
                <a16:creationId xmlns:a16="http://schemas.microsoft.com/office/drawing/2014/main" id="{84B4C98D-6840-4B16-911E-C4A4F50ACA46}"/>
              </a:ext>
            </a:extLst>
          </p:cNvPr>
          <p:cNvSpPr/>
          <p:nvPr>
            <p:custDataLst>
              <p:tags r:id="rId3"/>
            </p:custDataLst>
          </p:nvPr>
        </p:nvSpPr>
        <p:spPr>
          <a:xfrm>
            <a:off x="0" y="1046857"/>
            <a:ext cx="6214779" cy="646331"/>
          </a:xfrm>
          <a:prstGeom prst="rect">
            <a:avLst/>
          </a:prstGeom>
        </p:spPr>
        <p:txBody>
          <a:bodyPr wrap="square" anchor="t">
            <a:spAutoFit/>
          </a:bodyPr>
          <a:lstStyle/>
          <a:p>
            <a:pPr fontAlgn="auto">
              <a:spcBef>
                <a:spcPts val="0"/>
              </a:spcBef>
              <a:spcAft>
                <a:spcPts val="0"/>
              </a:spcAft>
              <a:defRPr/>
            </a:pPr>
            <a:r>
              <a:rPr lang="en-GB" sz="1200" u="sng" dirty="0">
                <a:solidFill>
                  <a:srgbClr val="0070C0"/>
                </a:solidFill>
                <a:latin typeface="+mj-lt"/>
              </a:rPr>
              <a:t>Description:</a:t>
            </a:r>
            <a:r>
              <a:rPr lang="en-GB" sz="1200" dirty="0">
                <a:solidFill>
                  <a:srgbClr val="000000"/>
                </a:solidFill>
                <a:latin typeface="+mj-lt"/>
              </a:rPr>
              <a:t> Prolonged and repeated exposure to the sun can also be a serious source of risk for the skin, especially if the skin is already weakened by (irritations, eczema, etc.) or other types of skin problems  that reduce the skins resistance to exposure</a:t>
            </a:r>
            <a:endParaRPr lang="fr-FR" sz="1200" i="1" kern="0" dirty="0">
              <a:solidFill>
                <a:srgbClr val="0070C0"/>
              </a:solidFill>
              <a:latin typeface="+mj-lt"/>
            </a:endParaRPr>
          </a:p>
        </p:txBody>
      </p:sp>
      <p:sp>
        <p:nvSpPr>
          <p:cNvPr id="40" name="Rectangle 39">
            <a:extLst>
              <a:ext uri="{FF2B5EF4-FFF2-40B4-BE49-F238E27FC236}">
                <a16:creationId xmlns:a16="http://schemas.microsoft.com/office/drawing/2014/main" id="{6FCCC850-937E-4B96-9C65-8BE6560CE1B5}"/>
              </a:ext>
            </a:extLst>
          </p:cNvPr>
          <p:cNvSpPr/>
          <p:nvPr>
            <p:custDataLst>
              <p:tags r:id="rId4"/>
            </p:custDataLst>
          </p:nvPr>
        </p:nvSpPr>
        <p:spPr>
          <a:xfrm>
            <a:off x="0" y="1885691"/>
            <a:ext cx="6219310" cy="461665"/>
          </a:xfrm>
          <a:prstGeom prst="rect">
            <a:avLst/>
          </a:prstGeom>
        </p:spPr>
        <p:txBody>
          <a:bodyPr wrap="square" anchor="t">
            <a:spAutoFit/>
          </a:bodyPr>
          <a:lstStyle/>
          <a:p>
            <a:pPr fontAlgn="auto">
              <a:spcBef>
                <a:spcPts val="0"/>
              </a:spcBef>
              <a:spcAft>
                <a:spcPts val="0"/>
              </a:spcAft>
              <a:defRPr/>
            </a:pPr>
            <a:r>
              <a:rPr lang="en-GB" sz="1200" u="sng" dirty="0">
                <a:solidFill>
                  <a:srgbClr val="FF0000"/>
                </a:solidFill>
                <a:latin typeface="+mj-lt"/>
              </a:rPr>
              <a:t>Consequences:</a:t>
            </a:r>
            <a:r>
              <a:rPr lang="en-GB" sz="1200" dirty="0">
                <a:solidFill>
                  <a:srgbClr val="000000"/>
                </a:solidFill>
                <a:latin typeface="+mj-lt"/>
              </a:rPr>
              <a:t> Sun exposure can cause severe burns (sunburn), serious skin damage, and risks of contracting melanoma (skin cancer). </a:t>
            </a:r>
            <a:endParaRPr lang="en-GB" sz="1200" i="1" kern="0" dirty="0">
              <a:solidFill>
                <a:srgbClr val="0070C0"/>
              </a:solidFill>
              <a:latin typeface="+mj-lt"/>
              <a:cs typeface="Arial"/>
            </a:endParaRPr>
          </a:p>
        </p:txBody>
      </p:sp>
      <p:grpSp>
        <p:nvGrpSpPr>
          <p:cNvPr id="2" name="Groupe 1">
            <a:extLst>
              <a:ext uri="{FF2B5EF4-FFF2-40B4-BE49-F238E27FC236}">
                <a16:creationId xmlns:a16="http://schemas.microsoft.com/office/drawing/2014/main" id="{C9E9DA25-96FE-4D8E-AEB5-7938324D715F}"/>
              </a:ext>
            </a:extLst>
          </p:cNvPr>
          <p:cNvGrpSpPr/>
          <p:nvPr>
            <p:custDataLst>
              <p:tags r:id="rId5"/>
            </p:custDataLst>
          </p:nvPr>
        </p:nvGrpSpPr>
        <p:grpSpPr>
          <a:xfrm>
            <a:off x="773705" y="2757047"/>
            <a:ext cx="2486086" cy="1835624"/>
            <a:chOff x="492864" y="2432720"/>
            <a:chExt cx="2486086" cy="1835624"/>
          </a:xfrm>
        </p:grpSpPr>
        <p:pic>
          <p:nvPicPr>
            <p:cNvPr id="16" name="Picture 2" descr="https://encrypted-tbn2.google.com/images?q=tbn:ANd9GcSvbdhrT9i_13RVZZnqmYQcQpL7XVQvv-aQwroZ_hSg2YcU7Yp6">
              <a:extLst>
                <a:ext uri="{FF2B5EF4-FFF2-40B4-BE49-F238E27FC236}">
                  <a16:creationId xmlns:a16="http://schemas.microsoft.com/office/drawing/2014/main" id="{0BC10261-A183-4D4F-BDE0-A3F6B9091A0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53004" y="2432720"/>
              <a:ext cx="1225946" cy="1634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http://www.laplana.san.gva.es/elpilar/images/stories/Nueva/josep-cremat-16-04-2011-dsc.jpg">
              <a:extLst>
                <a:ext uri="{FF2B5EF4-FFF2-40B4-BE49-F238E27FC236}">
                  <a16:creationId xmlns:a16="http://schemas.microsoft.com/office/drawing/2014/main" id="{D5339B79-0CEB-4A1E-8BD9-83471075CF6E}"/>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92864" y="2432720"/>
              <a:ext cx="1213295" cy="1634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ZoneTexte 18">
              <a:extLst>
                <a:ext uri="{FF2B5EF4-FFF2-40B4-BE49-F238E27FC236}">
                  <a16:creationId xmlns:a16="http://schemas.microsoft.com/office/drawing/2014/main" id="{7A28EC11-4B4C-4682-ADCC-792B0C8365C2}"/>
                </a:ext>
              </a:extLst>
            </p:cNvPr>
            <p:cNvSpPr txBox="1"/>
            <p:nvPr/>
          </p:nvSpPr>
          <p:spPr>
            <a:xfrm>
              <a:off x="512587" y="4052900"/>
              <a:ext cx="2455552" cy="215444"/>
            </a:xfrm>
            <a:prstGeom prst="rect">
              <a:avLst/>
            </a:prstGeom>
            <a:noFill/>
          </p:spPr>
          <p:txBody>
            <a:bodyPr wrap="square" rtlCol="0">
              <a:spAutoFit/>
            </a:bodyPr>
            <a:lstStyle/>
            <a:p>
              <a:pPr algn="ctr"/>
              <a:r>
                <a:rPr lang="fr-FR" sz="800" i="1" dirty="0"/>
                <a:t>Sunburn</a:t>
              </a:r>
            </a:p>
          </p:txBody>
        </p:sp>
      </p:grpSp>
      <p:grpSp>
        <p:nvGrpSpPr>
          <p:cNvPr id="6" name="Groupe 5">
            <a:extLst>
              <a:ext uri="{FF2B5EF4-FFF2-40B4-BE49-F238E27FC236}">
                <a16:creationId xmlns:a16="http://schemas.microsoft.com/office/drawing/2014/main" id="{017E25AE-7FB9-483D-B175-7C218345FC6B}"/>
              </a:ext>
            </a:extLst>
          </p:cNvPr>
          <p:cNvGrpSpPr/>
          <p:nvPr>
            <p:custDataLst>
              <p:tags r:id="rId6"/>
            </p:custDataLst>
          </p:nvPr>
        </p:nvGrpSpPr>
        <p:grpSpPr>
          <a:xfrm>
            <a:off x="3879050" y="2757047"/>
            <a:ext cx="1440160" cy="1845205"/>
            <a:chOff x="4149080" y="2432720"/>
            <a:chExt cx="1440160" cy="1845205"/>
          </a:xfrm>
        </p:grpSpPr>
        <p:sp>
          <p:nvSpPr>
            <p:cNvPr id="23" name="ZoneTexte 22">
              <a:extLst>
                <a:ext uri="{FF2B5EF4-FFF2-40B4-BE49-F238E27FC236}">
                  <a16:creationId xmlns:a16="http://schemas.microsoft.com/office/drawing/2014/main" id="{82DD06D6-4300-4290-97C0-B5CAF07C14B0}"/>
                </a:ext>
              </a:extLst>
            </p:cNvPr>
            <p:cNvSpPr txBox="1"/>
            <p:nvPr/>
          </p:nvSpPr>
          <p:spPr>
            <a:xfrm>
              <a:off x="4149080" y="4062481"/>
              <a:ext cx="1440160" cy="215444"/>
            </a:xfrm>
            <a:prstGeom prst="rect">
              <a:avLst/>
            </a:prstGeom>
            <a:noFill/>
          </p:spPr>
          <p:txBody>
            <a:bodyPr wrap="square" rtlCol="0">
              <a:spAutoFit/>
            </a:bodyPr>
            <a:lstStyle/>
            <a:p>
              <a:pPr algn="ctr"/>
              <a:r>
                <a:rPr lang="fr-FR" sz="800" i="1" dirty="0"/>
                <a:t>Melanoma</a:t>
              </a:r>
            </a:p>
          </p:txBody>
        </p:sp>
        <p:pic>
          <p:nvPicPr>
            <p:cNvPr id="24" name="Picture 6" descr="http://dermatoweb2.udl.es/images/fotos/petites/Da%C3%B1o_act%C3%ADnico_cr%C3%B3nico.jpg">
              <a:extLst>
                <a:ext uri="{FF2B5EF4-FFF2-40B4-BE49-F238E27FC236}">
                  <a16:creationId xmlns:a16="http://schemas.microsoft.com/office/drawing/2014/main" id="{CAB9FEAA-09E0-4491-AD8C-17E6195C975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49080" y="2432720"/>
              <a:ext cx="1440160" cy="81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https://encrypted-tbn1.google.com/images?q=tbn:ANd9GcR2jCOFrDDPc2Q_Ql81VjuXlVfcfVSwqW3I7sJ1I4VyXTH--oxEUQ">
              <a:extLst>
                <a:ext uri="{FF2B5EF4-FFF2-40B4-BE49-F238E27FC236}">
                  <a16:creationId xmlns:a16="http://schemas.microsoft.com/office/drawing/2014/main" id="{6142E9D7-68D9-41D0-8C1F-69383050A951}"/>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747" b="10080"/>
            <a:stretch/>
          </p:blipFill>
          <p:spPr bwMode="auto">
            <a:xfrm>
              <a:off x="4149080" y="3283051"/>
              <a:ext cx="1440160" cy="78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Rectangle 24">
            <a:extLst>
              <a:ext uri="{FF2B5EF4-FFF2-40B4-BE49-F238E27FC236}">
                <a16:creationId xmlns:a16="http://schemas.microsoft.com/office/drawing/2014/main" id="{BA36FB78-487F-489A-94BA-FE53F6E925CE}"/>
              </a:ext>
            </a:extLst>
          </p:cNvPr>
          <p:cNvSpPr>
            <a:spLocks noChangeArrowheads="1"/>
          </p:cNvSpPr>
          <p:nvPr>
            <p:custDataLst>
              <p:tags r:id="rId7"/>
            </p:custDataLst>
          </p:nvPr>
        </p:nvSpPr>
        <p:spPr bwMode="auto">
          <a:xfrm>
            <a:off x="1877311" y="4953000"/>
            <a:ext cx="4787650" cy="1836400"/>
          </a:xfrm>
          <a:prstGeom prst="rect">
            <a:avLst/>
          </a:prstGeom>
          <a:noFill/>
          <a:ln w="9525">
            <a:noFill/>
            <a:miter lim="800000"/>
            <a:headEnd/>
            <a:tailEnd/>
          </a:ln>
        </p:spPr>
        <p:txBody>
          <a:bodyPr wrap="square" anchor="t">
            <a:spAutoFit/>
          </a:bodyPr>
          <a:lstStyle/>
          <a:p>
            <a:pPr>
              <a:spcBef>
                <a:spcPts val="200"/>
              </a:spcBef>
              <a:spcAft>
                <a:spcPts val="200"/>
              </a:spcAft>
            </a:pPr>
            <a:r>
              <a:rPr lang="en-GB" sz="1200" dirty="0">
                <a:latin typeface="+mj-lt"/>
                <a:cs typeface="Helvetica"/>
              </a:rPr>
              <a:t>Regardless of the type of work performed, it is important to be alert to hazards and comply with safety rules. </a:t>
            </a:r>
          </a:p>
          <a:p>
            <a:pPr>
              <a:spcBef>
                <a:spcPts val="200"/>
              </a:spcBef>
              <a:spcAft>
                <a:spcPts val="200"/>
              </a:spcAft>
            </a:pPr>
            <a:endParaRPr lang="en-GB" sz="1200" dirty="0">
              <a:latin typeface="+mj-lt"/>
              <a:cs typeface="Helvetica" panose="020B0604020202020204" pitchFamily="34" charset="0"/>
            </a:endParaRPr>
          </a:p>
          <a:p>
            <a:pPr>
              <a:spcBef>
                <a:spcPts val="200"/>
              </a:spcBef>
              <a:spcAft>
                <a:spcPts val="200"/>
              </a:spcAft>
            </a:pPr>
            <a:r>
              <a:rPr lang="en-GB" sz="1400" b="1" dirty="0">
                <a:latin typeface="+mj-lt"/>
                <a:cs typeface="Helvetica"/>
              </a:rPr>
              <a:t>Your arms and hands are precious, remain cautious and vigilant in all circumstances.</a:t>
            </a:r>
          </a:p>
          <a:p>
            <a:pPr>
              <a:spcBef>
                <a:spcPts val="200"/>
              </a:spcBef>
              <a:spcAft>
                <a:spcPts val="200"/>
              </a:spcAft>
            </a:pPr>
            <a:r>
              <a:rPr lang="en-GB" sz="1200" b="1" dirty="0">
                <a:solidFill>
                  <a:srgbClr val="FF0000"/>
                </a:solidFill>
                <a:latin typeface="+mj-lt"/>
                <a:cs typeface="Helvetica"/>
              </a:rPr>
              <a:t>Protect your arms and hands!</a:t>
            </a:r>
          </a:p>
          <a:p>
            <a:pPr>
              <a:spcBef>
                <a:spcPts val="200"/>
              </a:spcBef>
              <a:spcAft>
                <a:spcPts val="200"/>
              </a:spcAft>
            </a:pPr>
            <a:r>
              <a:rPr lang="en-GB" sz="1200" dirty="0">
                <a:latin typeface="+mj-lt"/>
              </a:rPr>
              <a:t>Some measures can help you reduce the risk and help protect your arms and hands from the most serious injuries.</a:t>
            </a:r>
            <a:endParaRPr lang="en-GB" sz="1200" b="1" dirty="0">
              <a:solidFill>
                <a:srgbClr val="FF0000"/>
              </a:solidFill>
              <a:latin typeface="+mj-lt"/>
              <a:cs typeface="Helvetica" panose="020B0604020202020204" pitchFamily="34" charset="0"/>
            </a:endParaRPr>
          </a:p>
        </p:txBody>
      </p:sp>
      <p:sp>
        <p:nvSpPr>
          <p:cNvPr id="27" name="Rectangle 24">
            <a:extLst>
              <a:ext uri="{FF2B5EF4-FFF2-40B4-BE49-F238E27FC236}">
                <a16:creationId xmlns:a16="http://schemas.microsoft.com/office/drawing/2014/main" id="{B0675085-01BA-443F-A3DB-68D85D6720CC}"/>
              </a:ext>
            </a:extLst>
          </p:cNvPr>
          <p:cNvSpPr>
            <a:spLocks noChangeArrowheads="1"/>
          </p:cNvSpPr>
          <p:nvPr>
            <p:custDataLst>
              <p:tags r:id="rId8"/>
            </p:custDataLst>
          </p:nvPr>
        </p:nvSpPr>
        <p:spPr bwMode="auto">
          <a:xfrm>
            <a:off x="1877311" y="6798205"/>
            <a:ext cx="5173728" cy="933589"/>
          </a:xfrm>
          <a:prstGeom prst="rect">
            <a:avLst/>
          </a:prstGeom>
          <a:noFill/>
          <a:ln w="9525">
            <a:noFill/>
            <a:miter lim="800000"/>
            <a:headEnd/>
            <a:tailEnd/>
          </a:ln>
        </p:spPr>
        <p:txBody>
          <a:bodyPr wrap="square" anchor="t">
            <a:spAutoFit/>
          </a:bodyPr>
          <a:lstStyle/>
          <a:p>
            <a:pPr>
              <a:spcBef>
                <a:spcPts val="200"/>
              </a:spcBef>
              <a:spcAft>
                <a:spcPts val="200"/>
              </a:spcAft>
            </a:pPr>
            <a:r>
              <a:rPr lang="en-GB" sz="1200" b="1" dirty="0">
                <a:solidFill>
                  <a:srgbClr val="FF0000"/>
                </a:solidFill>
                <a:latin typeface="+mj-lt"/>
                <a:cs typeface="Helvetica"/>
              </a:rPr>
              <a:t>Stop and Think - </a:t>
            </a:r>
            <a:r>
              <a:rPr lang="en-GB" sz="1200" dirty="0">
                <a:latin typeface="+mj-lt"/>
                <a:cs typeface="Helvetica"/>
              </a:rPr>
              <a:t>Have I assessed the task, do I have the correct protection for what I am about to do?</a:t>
            </a:r>
          </a:p>
          <a:p>
            <a:pPr>
              <a:spcBef>
                <a:spcPts val="200"/>
              </a:spcBef>
              <a:spcAft>
                <a:spcPts val="200"/>
              </a:spcAft>
            </a:pPr>
            <a:endParaRPr lang="en-GB" sz="1200" b="1" dirty="0">
              <a:solidFill>
                <a:srgbClr val="FF0000"/>
              </a:solidFill>
              <a:latin typeface="+mj-lt"/>
              <a:cs typeface="Helvetica"/>
            </a:endParaRPr>
          </a:p>
          <a:p>
            <a:pPr>
              <a:spcBef>
                <a:spcPts val="200"/>
              </a:spcBef>
              <a:spcAft>
                <a:spcPts val="200"/>
              </a:spcAft>
            </a:pPr>
            <a:r>
              <a:rPr lang="en-GB" sz="1200" b="1" dirty="0">
                <a:solidFill>
                  <a:srgbClr val="FF0000"/>
                </a:solidFill>
                <a:latin typeface="+mj-lt"/>
                <a:cs typeface="Helvetica"/>
              </a:rPr>
              <a:t>Think Again - </a:t>
            </a:r>
            <a:r>
              <a:rPr lang="en-GB" sz="1200" dirty="0">
                <a:latin typeface="+mj-lt"/>
                <a:cs typeface="Helvetica"/>
              </a:rPr>
              <a:t>How could this task injure me?</a:t>
            </a:r>
          </a:p>
        </p:txBody>
      </p:sp>
      <p:sp>
        <p:nvSpPr>
          <p:cNvPr id="28" name="AutoShape 326">
            <a:extLst>
              <a:ext uri="{FF2B5EF4-FFF2-40B4-BE49-F238E27FC236}">
                <a16:creationId xmlns:a16="http://schemas.microsoft.com/office/drawing/2014/main" id="{A37BEBBF-937B-444F-B174-AC3E288B9336}"/>
              </a:ext>
            </a:extLst>
          </p:cNvPr>
          <p:cNvSpPr>
            <a:spLocks noChangeArrowheads="1"/>
          </p:cNvSpPr>
          <p:nvPr>
            <p:custDataLst>
              <p:tags r:id="rId9"/>
            </p:custDataLst>
          </p:nvPr>
        </p:nvSpPr>
        <p:spPr bwMode="auto">
          <a:xfrm>
            <a:off x="368660" y="8342971"/>
            <a:ext cx="6165685" cy="540060"/>
          </a:xfrm>
          <a:prstGeom prst="foldedCorner">
            <a:avLst>
              <a:gd name="adj" fmla="val 12500"/>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algn="ctr" eaLnBrk="0" hangingPunct="0">
              <a:defRPr/>
            </a:pPr>
            <a:r>
              <a:rPr lang="en-GB" sz="1400" b="1" dirty="0">
                <a:solidFill>
                  <a:schemeClr val="bg1"/>
                </a:solidFill>
                <a:latin typeface="Arial"/>
                <a:ea typeface="Times New Roman" pitchFamily="18" charset="0"/>
                <a:cs typeface="Arial"/>
              </a:rPr>
              <a:t>Wearing PPE is mandatory, but above all it is a way to protect yourself</a:t>
            </a:r>
            <a:endParaRPr lang="en-GB" sz="1400" b="1" dirty="0">
              <a:solidFill>
                <a:schemeClr val="bg1"/>
              </a:solidFill>
              <a:latin typeface="Arial"/>
              <a:cs typeface="Arial"/>
            </a:endParaRPr>
          </a:p>
        </p:txBody>
      </p:sp>
      <p:sp>
        <p:nvSpPr>
          <p:cNvPr id="29" name="Text Box 4">
            <a:extLst>
              <a:ext uri="{FF2B5EF4-FFF2-40B4-BE49-F238E27FC236}">
                <a16:creationId xmlns:a16="http://schemas.microsoft.com/office/drawing/2014/main" id="{CD12D0CC-57D5-4A99-865E-60EEE96254C9}"/>
              </a:ext>
            </a:extLst>
          </p:cNvPr>
          <p:cNvSpPr txBox="1">
            <a:spLocks noChangeArrowheads="1"/>
          </p:cNvSpPr>
          <p:nvPr>
            <p:custDataLst>
              <p:tags r:id="rId10"/>
            </p:custDataLst>
          </p:nvPr>
        </p:nvSpPr>
        <p:spPr bwMode="auto">
          <a:xfrm>
            <a:off x="908720" y="82943"/>
            <a:ext cx="5347260" cy="369332"/>
          </a:xfrm>
          <a:prstGeom prst="rect">
            <a:avLst/>
          </a:prstGeom>
          <a:noFill/>
          <a:ln w="9525">
            <a:noFill/>
            <a:miter lim="800000"/>
            <a:headEnd/>
            <a:tailEnd/>
          </a:ln>
        </p:spPr>
        <p:txBody>
          <a:bodyPr wrap="square">
            <a:spAutoFit/>
          </a:bodyPr>
          <a:lstStyle/>
          <a:p>
            <a:pPr algn="ctr"/>
            <a:r>
              <a:rPr lang="fr-FR" b="1" cap="all" dirty="0">
                <a:solidFill>
                  <a:srgbClr val="E8112D"/>
                </a:solidFill>
                <a:latin typeface="+mj-lt"/>
              </a:rPr>
              <a:t>I protect my hands and arms...</a:t>
            </a:r>
          </a:p>
        </p:txBody>
      </p:sp>
      <p:pic>
        <p:nvPicPr>
          <p:cNvPr id="31" name="Image 30">
            <a:extLst>
              <a:ext uri="{FF2B5EF4-FFF2-40B4-BE49-F238E27FC236}">
                <a16:creationId xmlns:a16="http://schemas.microsoft.com/office/drawing/2014/main" id="{B668A4AC-ACB2-43E9-9C30-EB4A3B7022DB}"/>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039290" y="9123347"/>
            <a:ext cx="495055" cy="661660"/>
          </a:xfrm>
          <a:prstGeom prst="rect">
            <a:avLst/>
          </a:prstGeom>
        </p:spPr>
      </p:pic>
      <p:pic>
        <p:nvPicPr>
          <p:cNvPr id="4" name="Picture 3">
            <a:extLst>
              <a:ext uri="{FF2B5EF4-FFF2-40B4-BE49-F238E27FC236}">
                <a16:creationId xmlns:a16="http://schemas.microsoft.com/office/drawing/2014/main" id="{660542D6-C2DE-4E0B-9633-4993D9C7AD1D}"/>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27898" t="1985" r="27051" b="3598"/>
          <a:stretch/>
        </p:blipFill>
        <p:spPr>
          <a:xfrm>
            <a:off x="139318" y="4973689"/>
            <a:ext cx="1685907" cy="2649993"/>
          </a:xfrm>
          <a:prstGeom prst="rect">
            <a:avLst/>
          </a:prstGeom>
        </p:spPr>
      </p:pic>
      <p:sp>
        <p:nvSpPr>
          <p:cNvPr id="21" name="ZoneTexte 26">
            <a:extLst>
              <a:ext uri="{FF2B5EF4-FFF2-40B4-BE49-F238E27FC236}">
                <a16:creationId xmlns:a16="http://schemas.microsoft.com/office/drawing/2014/main" id="{953B15F0-C99F-41AD-9176-A9322CD73FE4}"/>
              </a:ext>
            </a:extLst>
          </p:cNvPr>
          <p:cNvSpPr txBox="1"/>
          <p:nvPr>
            <p:custDataLst>
              <p:tags r:id="rId11"/>
            </p:custDataLst>
          </p:nvPr>
        </p:nvSpPr>
        <p:spPr>
          <a:xfrm>
            <a:off x="2725921" y="9645054"/>
            <a:ext cx="777777" cy="253916"/>
          </a:xfrm>
          <a:prstGeom prst="rect">
            <a:avLst/>
          </a:prstGeom>
          <a:noFill/>
        </p:spPr>
        <p:txBody>
          <a:bodyPr wrap="none" rtlCol="0">
            <a:spAutoFit/>
          </a:bodyPr>
          <a:lstStyle/>
          <a:p>
            <a:r>
              <a:rPr lang="en-GB" sz="1050" dirty="0">
                <a:latin typeface="+mj-lt"/>
              </a:rPr>
              <a:t>May 2019</a:t>
            </a:r>
            <a:endParaRPr lang="fr-FR" sz="1050" dirty="0">
              <a:latin typeface="+mj-lt"/>
            </a:endParaRPr>
          </a:p>
        </p:txBody>
      </p:sp>
    </p:spTree>
    <p:extLst>
      <p:ext uri="{BB962C8B-B14F-4D97-AF65-F5344CB8AC3E}">
        <p14:creationId xmlns:p14="http://schemas.microsoft.com/office/powerpoint/2010/main" val="19940688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10.xml><?xml version="1.0" encoding="utf-8"?>
<p:tagLst xmlns:a="http://schemas.openxmlformats.org/drawingml/2006/main" xmlns:r="http://schemas.openxmlformats.org/officeDocument/2006/relationships" xmlns:p="http://schemas.openxmlformats.org/presentationml/2006/main">
  <p:tag name="NUM" val="12"/>
</p:tagLst>
</file>

<file path=ppt/tags/tag11.xml><?xml version="1.0" encoding="utf-8"?>
<p:tagLst xmlns:a="http://schemas.openxmlformats.org/drawingml/2006/main" xmlns:r="http://schemas.openxmlformats.org/officeDocument/2006/relationships" xmlns:p="http://schemas.openxmlformats.org/presentationml/2006/main">
  <p:tag name="NUM" val="13"/>
</p:tagLst>
</file>

<file path=ppt/tags/tag12.xml><?xml version="1.0" encoding="utf-8"?>
<p:tagLst xmlns:a="http://schemas.openxmlformats.org/drawingml/2006/main" xmlns:r="http://schemas.openxmlformats.org/officeDocument/2006/relationships" xmlns:p="http://schemas.openxmlformats.org/presentationml/2006/main">
  <p:tag name="NUM" val="14"/>
</p:tagLst>
</file>

<file path=ppt/tags/tag13.xml><?xml version="1.0" encoding="utf-8"?>
<p:tagLst xmlns:a="http://schemas.openxmlformats.org/drawingml/2006/main" xmlns:r="http://schemas.openxmlformats.org/officeDocument/2006/relationships" xmlns:p="http://schemas.openxmlformats.org/presentationml/2006/main">
  <p:tag name="NUM" val="15"/>
</p:tagLst>
</file>

<file path=ppt/tags/tag14.xml><?xml version="1.0" encoding="utf-8"?>
<p:tagLst xmlns:a="http://schemas.openxmlformats.org/drawingml/2006/main" xmlns:r="http://schemas.openxmlformats.org/officeDocument/2006/relationships" xmlns:p="http://schemas.openxmlformats.org/presentationml/2006/main">
  <p:tag name="NUM" val="16"/>
</p:tagLst>
</file>

<file path=ppt/tags/tag15.xml><?xml version="1.0" encoding="utf-8"?>
<p:tagLst xmlns:a="http://schemas.openxmlformats.org/drawingml/2006/main" xmlns:r="http://schemas.openxmlformats.org/officeDocument/2006/relationships" xmlns:p="http://schemas.openxmlformats.org/presentationml/2006/main">
  <p:tag name="NUM" val="17"/>
</p:tagLst>
</file>

<file path=ppt/tags/tag16.xml><?xml version="1.0" encoding="utf-8"?>
<p:tagLst xmlns:a="http://schemas.openxmlformats.org/drawingml/2006/main" xmlns:r="http://schemas.openxmlformats.org/officeDocument/2006/relationships" xmlns:p="http://schemas.openxmlformats.org/presentationml/2006/main">
  <p:tag name="NUM" val="18"/>
</p:tagLst>
</file>

<file path=ppt/tags/tag17.xml><?xml version="1.0" encoding="utf-8"?>
<p:tagLst xmlns:a="http://schemas.openxmlformats.org/drawingml/2006/main" xmlns:r="http://schemas.openxmlformats.org/officeDocument/2006/relationships" xmlns:p="http://schemas.openxmlformats.org/presentationml/2006/main">
  <p:tag name="NUM" val="19"/>
</p:tagLst>
</file>

<file path=ppt/tags/tag18.xml><?xml version="1.0" encoding="utf-8"?>
<p:tagLst xmlns:a="http://schemas.openxmlformats.org/drawingml/2006/main" xmlns:r="http://schemas.openxmlformats.org/officeDocument/2006/relationships" xmlns:p="http://schemas.openxmlformats.org/presentationml/2006/main">
  <p:tag name="NUM" val="21"/>
</p:tagLst>
</file>

<file path=ppt/tags/tag19.xml><?xml version="1.0" encoding="utf-8"?>
<p:tagLst xmlns:a="http://schemas.openxmlformats.org/drawingml/2006/main" xmlns:r="http://schemas.openxmlformats.org/officeDocument/2006/relationships" xmlns:p="http://schemas.openxmlformats.org/presentationml/2006/main">
  <p:tag name="NUM" val="22"/>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20.xml><?xml version="1.0" encoding="utf-8"?>
<p:tagLst xmlns:a="http://schemas.openxmlformats.org/drawingml/2006/main" xmlns:r="http://schemas.openxmlformats.org/officeDocument/2006/relationships" xmlns:p="http://schemas.openxmlformats.org/presentationml/2006/main">
  <p:tag name="NUM" val="23"/>
</p:tagLst>
</file>

<file path=ppt/tags/tag21.xml><?xml version="1.0" encoding="utf-8"?>
<p:tagLst xmlns:a="http://schemas.openxmlformats.org/drawingml/2006/main" xmlns:r="http://schemas.openxmlformats.org/officeDocument/2006/relationships" xmlns:p="http://schemas.openxmlformats.org/presentationml/2006/main">
  <p:tag name="NUM" val="24"/>
</p:tagLst>
</file>

<file path=ppt/tags/tag22.xml><?xml version="1.0" encoding="utf-8"?>
<p:tagLst xmlns:a="http://schemas.openxmlformats.org/drawingml/2006/main" xmlns:r="http://schemas.openxmlformats.org/officeDocument/2006/relationships" xmlns:p="http://schemas.openxmlformats.org/presentationml/2006/main">
  <p:tag name="NUM" val="25"/>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6"/>
</p:tagLst>
</file>

<file path=ppt/tags/tag26.xml><?xml version="1.0" encoding="utf-8"?>
<p:tagLst xmlns:a="http://schemas.openxmlformats.org/drawingml/2006/main" xmlns:r="http://schemas.openxmlformats.org/officeDocument/2006/relationships" xmlns:p="http://schemas.openxmlformats.org/presentationml/2006/main">
  <p:tag name="NUM" val="7"/>
</p:tagLst>
</file>

<file path=ppt/tags/tag27.xml><?xml version="1.0" encoding="utf-8"?>
<p:tagLst xmlns:a="http://schemas.openxmlformats.org/drawingml/2006/main" xmlns:r="http://schemas.openxmlformats.org/officeDocument/2006/relationships" xmlns:p="http://schemas.openxmlformats.org/presentationml/2006/main">
  <p:tag name="NUM" val="8"/>
</p:tagLst>
</file>

<file path=ppt/tags/tag28.xml><?xml version="1.0" encoding="utf-8"?>
<p:tagLst xmlns:a="http://schemas.openxmlformats.org/drawingml/2006/main" xmlns:r="http://schemas.openxmlformats.org/officeDocument/2006/relationships" xmlns:p="http://schemas.openxmlformats.org/presentationml/2006/main">
  <p:tag name="NUM" val="9"/>
</p:tagLst>
</file>

<file path=ppt/tags/tag29.xml><?xml version="1.0" encoding="utf-8"?>
<p:tagLst xmlns:a="http://schemas.openxmlformats.org/drawingml/2006/main" xmlns:r="http://schemas.openxmlformats.org/officeDocument/2006/relationships" xmlns:p="http://schemas.openxmlformats.org/presentationml/2006/main">
  <p:tag name="NUM" val="10"/>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30.xml><?xml version="1.0" encoding="utf-8"?>
<p:tagLst xmlns:a="http://schemas.openxmlformats.org/drawingml/2006/main" xmlns:r="http://schemas.openxmlformats.org/officeDocument/2006/relationships" xmlns:p="http://schemas.openxmlformats.org/presentationml/2006/main">
  <p:tag name="NUM" val="11"/>
</p:tagLst>
</file>

<file path=ppt/tags/tag31.xml><?xml version="1.0" encoding="utf-8"?>
<p:tagLst xmlns:a="http://schemas.openxmlformats.org/drawingml/2006/main" xmlns:r="http://schemas.openxmlformats.org/officeDocument/2006/relationships" xmlns:p="http://schemas.openxmlformats.org/presentationml/2006/main">
  <p:tag name="NUM" val="12"/>
</p:tagLst>
</file>

<file path=ppt/tags/tag32.xml><?xml version="1.0" encoding="utf-8"?>
<p:tagLst xmlns:a="http://schemas.openxmlformats.org/drawingml/2006/main" xmlns:r="http://schemas.openxmlformats.org/officeDocument/2006/relationships" xmlns:p="http://schemas.openxmlformats.org/presentationml/2006/main">
  <p:tag name="NUM" val="13"/>
</p:tagLst>
</file>

<file path=ppt/tags/tag33.xml><?xml version="1.0" encoding="utf-8"?>
<p:tagLst xmlns:a="http://schemas.openxmlformats.org/drawingml/2006/main" xmlns:r="http://schemas.openxmlformats.org/officeDocument/2006/relationships" xmlns:p="http://schemas.openxmlformats.org/presentationml/2006/main">
  <p:tag name="NUM" val="14"/>
</p:tagLst>
</file>

<file path=ppt/tags/tag34.xml><?xml version="1.0" encoding="utf-8"?>
<p:tagLst xmlns:a="http://schemas.openxmlformats.org/drawingml/2006/main" xmlns:r="http://schemas.openxmlformats.org/officeDocument/2006/relationships" xmlns:p="http://schemas.openxmlformats.org/presentationml/2006/main">
  <p:tag name="NUM" val="21"/>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5"/>
</p:tagLst>
</file>

<file path=ppt/tags/tag38.xml><?xml version="1.0" encoding="utf-8"?>
<p:tagLst xmlns:a="http://schemas.openxmlformats.org/drawingml/2006/main" xmlns:r="http://schemas.openxmlformats.org/officeDocument/2006/relationships" xmlns:p="http://schemas.openxmlformats.org/presentationml/2006/main">
  <p:tag name="NUM" val="6"/>
</p:tagLst>
</file>

<file path=ppt/tags/tag39.xml><?xml version="1.0" encoding="utf-8"?>
<p:tagLst xmlns:a="http://schemas.openxmlformats.org/drawingml/2006/main" xmlns:r="http://schemas.openxmlformats.org/officeDocument/2006/relationships" xmlns:p="http://schemas.openxmlformats.org/presentationml/2006/main">
  <p:tag name="NUM" val="8"/>
</p:tagLst>
</file>

<file path=ppt/tags/tag4.xml><?xml version="1.0" encoding="utf-8"?>
<p:tagLst xmlns:a="http://schemas.openxmlformats.org/drawingml/2006/main" xmlns:r="http://schemas.openxmlformats.org/officeDocument/2006/relationships" xmlns:p="http://schemas.openxmlformats.org/presentationml/2006/main">
  <p:tag name="NUM" val="5"/>
</p:tagLst>
</file>

<file path=ppt/tags/tag40.xml><?xml version="1.0" encoding="utf-8"?>
<p:tagLst xmlns:a="http://schemas.openxmlformats.org/drawingml/2006/main" xmlns:r="http://schemas.openxmlformats.org/officeDocument/2006/relationships" xmlns:p="http://schemas.openxmlformats.org/presentationml/2006/main">
  <p:tag name="NUM" val="9"/>
</p:tagLst>
</file>

<file path=ppt/tags/tag41.xml><?xml version="1.0" encoding="utf-8"?>
<p:tagLst xmlns:a="http://schemas.openxmlformats.org/drawingml/2006/main" xmlns:r="http://schemas.openxmlformats.org/officeDocument/2006/relationships" xmlns:p="http://schemas.openxmlformats.org/presentationml/2006/main">
  <p:tag name="NUM" val="11"/>
</p:tagLst>
</file>

<file path=ppt/tags/tag42.xml><?xml version="1.0" encoding="utf-8"?>
<p:tagLst xmlns:a="http://schemas.openxmlformats.org/drawingml/2006/main" xmlns:r="http://schemas.openxmlformats.org/officeDocument/2006/relationships" xmlns:p="http://schemas.openxmlformats.org/presentationml/2006/main">
  <p:tag name="NUM" val="14"/>
</p:tagLst>
</file>

<file path=ppt/tags/tag43.xml><?xml version="1.0" encoding="utf-8"?>
<p:tagLst xmlns:a="http://schemas.openxmlformats.org/drawingml/2006/main" xmlns:r="http://schemas.openxmlformats.org/officeDocument/2006/relationships" xmlns:p="http://schemas.openxmlformats.org/presentationml/2006/main">
  <p:tag name="NUM" val="15"/>
</p:tagLst>
</file>

<file path=ppt/tags/tag44.xml><?xml version="1.0" encoding="utf-8"?>
<p:tagLst xmlns:a="http://schemas.openxmlformats.org/drawingml/2006/main" xmlns:r="http://schemas.openxmlformats.org/officeDocument/2006/relationships" xmlns:p="http://schemas.openxmlformats.org/presentationml/2006/main">
  <p:tag name="NUM" val="11"/>
</p:tagLst>
</file>

<file path=ppt/tags/tag45.xml><?xml version="1.0" encoding="utf-8"?>
<p:tagLst xmlns:a="http://schemas.openxmlformats.org/drawingml/2006/main" xmlns:r="http://schemas.openxmlformats.org/officeDocument/2006/relationships" xmlns:p="http://schemas.openxmlformats.org/presentationml/2006/main">
  <p:tag name="NUM" val="21"/>
</p:tagLst>
</file>

<file path=ppt/tags/tag5.xml><?xml version="1.0" encoding="utf-8"?>
<p:tagLst xmlns:a="http://schemas.openxmlformats.org/drawingml/2006/main" xmlns:r="http://schemas.openxmlformats.org/officeDocument/2006/relationships" xmlns:p="http://schemas.openxmlformats.org/presentationml/2006/main">
  <p:tag name="NUM" val="7"/>
</p:tagLst>
</file>

<file path=ppt/tags/tag6.xml><?xml version="1.0" encoding="utf-8"?>
<p:tagLst xmlns:a="http://schemas.openxmlformats.org/drawingml/2006/main" xmlns:r="http://schemas.openxmlformats.org/officeDocument/2006/relationships" xmlns:p="http://schemas.openxmlformats.org/presentationml/2006/main">
  <p:tag name="NUM" val="8"/>
</p:tagLst>
</file>

<file path=ppt/tags/tag7.xml><?xml version="1.0" encoding="utf-8"?>
<p:tagLst xmlns:a="http://schemas.openxmlformats.org/drawingml/2006/main" xmlns:r="http://schemas.openxmlformats.org/officeDocument/2006/relationships" xmlns:p="http://schemas.openxmlformats.org/presentationml/2006/main">
  <p:tag name="NUM" val="9"/>
</p:tagLst>
</file>

<file path=ppt/tags/tag8.xml><?xml version="1.0" encoding="utf-8"?>
<p:tagLst xmlns:a="http://schemas.openxmlformats.org/drawingml/2006/main" xmlns:r="http://schemas.openxmlformats.org/officeDocument/2006/relationships" xmlns:p="http://schemas.openxmlformats.org/presentationml/2006/main">
  <p:tag name="NUM" val="10"/>
</p:tagLst>
</file>

<file path=ppt/tags/tag9.xml><?xml version="1.0" encoding="utf-8"?>
<p:tagLst xmlns:a="http://schemas.openxmlformats.org/drawingml/2006/main" xmlns:r="http://schemas.openxmlformats.org/officeDocument/2006/relationships" xmlns:p="http://schemas.openxmlformats.org/presentationml/2006/main">
  <p:tag name="NUM" val="11"/>
</p:tagLst>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62142FEA27B114483A007FBC7E43D03" ma:contentTypeVersion="8" ma:contentTypeDescription="Crée un document." ma:contentTypeScope="" ma:versionID="1de583da672e4ff1cbb5a9a00f93df89">
  <xsd:schema xmlns:xsd="http://www.w3.org/2001/XMLSchema" xmlns:xs="http://www.w3.org/2001/XMLSchema" xmlns:p="http://schemas.microsoft.com/office/2006/metadata/properties" xmlns:ns2="e9807dab-5c52-44a3-b0dc-3fd3adfa0a14" xmlns:ns3="2d9b898f-07f2-4646-b9dd-34d4017ce872" targetNamespace="http://schemas.microsoft.com/office/2006/metadata/properties" ma:root="true" ma:fieldsID="06cd73176808764bc426cb20d70f0070" ns2:_="" ns3:_="">
    <xsd:import namespace="e9807dab-5c52-44a3-b0dc-3fd3adfa0a14"/>
    <xsd:import namespace="2d9b898f-07f2-4646-b9dd-34d4017ce87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807dab-5c52-44a3-b0dc-3fd3adfa0a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9b898f-07f2-4646-b9dd-34d4017ce872" elementFormDefault="qualified">
    <xsd:import namespace="http://schemas.microsoft.com/office/2006/documentManagement/types"/>
    <xsd:import namespace="http://schemas.microsoft.com/office/infopath/2007/PartnerControls"/>
    <xsd:element name="SharedWithUsers" ma:index="14"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6D2E37-2163-4EC0-8017-4B3FA6BBADAB}">
  <ds:schemaRefs>
    <ds:schemaRef ds:uri="http://schemas.microsoft.com/sharepoint/v3/contenttype/forms"/>
  </ds:schemaRefs>
</ds:datastoreItem>
</file>

<file path=customXml/itemProps2.xml><?xml version="1.0" encoding="utf-8"?>
<ds:datastoreItem xmlns:ds="http://schemas.openxmlformats.org/officeDocument/2006/customXml" ds:itemID="{0D1B2525-38FC-4D9E-A22D-CA1B9B1061FC}">
  <ds:schemaRefs>
    <ds:schemaRef ds:uri="e9807dab-5c52-44a3-b0dc-3fd3adfa0a14"/>
    <ds:schemaRef ds:uri="http://schemas.microsoft.com/office/2006/documentManagement/types"/>
    <ds:schemaRef ds:uri="http://purl.org/dc/elements/1.1/"/>
    <ds:schemaRef ds:uri="http://purl.org/dc/terms/"/>
    <ds:schemaRef ds:uri="http://schemas.openxmlformats.org/package/2006/metadata/core-properties"/>
    <ds:schemaRef ds:uri="2d9b898f-07f2-4646-b9dd-34d4017ce872"/>
    <ds:schemaRef ds:uri="http://www.w3.org/XML/1998/namespace"/>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AFAF2320-8021-4D62-93FE-95811B65CD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807dab-5c52-44a3-b0dc-3fd3adfa0a14"/>
    <ds:schemaRef ds:uri="2d9b898f-07f2-4646-b9dd-34d4017ce8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492</Words>
  <Application>Microsoft Office PowerPoint</Application>
  <PresentationFormat>A4 Paper (210x297 mm)</PresentationFormat>
  <Paragraphs>49</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Ebrima</vt:lpstr>
      <vt:lpstr>Helvetica</vt:lpstr>
      <vt:lpstr>Times New Roman</vt:lpstr>
      <vt:lpstr>Modèle par défaut</vt:lpstr>
      <vt:lpstr>PowerPoint Presentation</vt:lpstr>
      <vt:lpstr>PowerPoint Presentation</vt:lpstr>
      <vt:lpstr>PowerPoint Presentation</vt:lpstr>
    </vt:vector>
  </TitlesOfParts>
  <Company>CEMEX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DeepL Translator</dc:creator>
  <cp:lastModifiedBy>Andy Taylor</cp:lastModifiedBy>
  <cp:revision>236</cp:revision>
  <dcterms:created xsi:type="dcterms:W3CDTF">2007-04-19T13:42:26Z</dcterms:created>
  <dcterms:modified xsi:type="dcterms:W3CDTF">2019-05-03T14:05:13Z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0x010100B62142FEA27B114483A007FBC7E43D03</vt:lpwstr>
  </property>
</Properties>
</file>