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7772400" cy="1005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7CB8"/>
    <a:srgbClr val="3779B8"/>
    <a:srgbClr val="FFFFFF"/>
    <a:srgbClr val="4B68AE"/>
    <a:srgbClr val="71080D"/>
    <a:srgbClr val="18335E"/>
    <a:srgbClr val="BD4638"/>
    <a:srgbClr val="101010"/>
    <a:srgbClr val="161616"/>
    <a:srgbClr val="D6978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FECB4D8-DB02-4DC6-A0A2-4F2EBAE1DC90}" styleName="Style moyen 1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5225" autoAdjust="0"/>
    <p:restoredTop sz="94660"/>
  </p:normalViewPr>
  <p:slideViewPr>
    <p:cSldViewPr snapToGrid="0">
      <p:cViewPr>
        <p:scale>
          <a:sx n="110" d="100"/>
          <a:sy n="110" d="100"/>
        </p:scale>
        <p:origin x="2730" y="-20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1646133"/>
            <a:ext cx="6606540" cy="3501813"/>
          </a:xfrm>
        </p:spPr>
        <p:txBody>
          <a:bodyPr anchor="b"/>
          <a:lstStyle>
            <a:lvl1pPr algn="ctr">
              <a:defRPr sz="5100"/>
            </a:lvl1pPr>
          </a:lstStyle>
          <a:p>
            <a:r>
              <a:rPr lang="fr-FR"/>
              <a:t>Modifiez le style du titre</a:t>
            </a:r>
            <a:endParaRPr lang="en-US" dirty="0"/>
          </a:p>
        </p:txBody>
      </p:sp>
      <p:sp>
        <p:nvSpPr>
          <p:cNvPr id="3" name="Subtitle 2"/>
          <p:cNvSpPr>
            <a:spLocks noGrp="1"/>
          </p:cNvSpPr>
          <p:nvPr>
            <p:ph type="subTitle" idx="1"/>
          </p:nvPr>
        </p:nvSpPr>
        <p:spPr>
          <a:xfrm>
            <a:off x="971550" y="5282989"/>
            <a:ext cx="5829300" cy="2428451"/>
          </a:xfrm>
        </p:spPr>
        <p:txBody>
          <a:bodyPr/>
          <a:lstStyle>
            <a:lvl1pPr marL="0" indent="0" algn="ctr">
              <a:buNone/>
              <a:defRPr sz="2040"/>
            </a:lvl1pPr>
            <a:lvl2pPr marL="388620" indent="0" algn="ctr">
              <a:buNone/>
              <a:defRPr sz="1700"/>
            </a:lvl2pPr>
            <a:lvl3pPr marL="777240" indent="0" algn="ctr">
              <a:buNone/>
              <a:defRPr sz="1530"/>
            </a:lvl3pPr>
            <a:lvl4pPr marL="1165860" indent="0" algn="ctr">
              <a:buNone/>
              <a:defRPr sz="1360"/>
            </a:lvl4pPr>
            <a:lvl5pPr marL="1554480" indent="0" algn="ctr">
              <a:buNone/>
              <a:defRPr sz="1360"/>
            </a:lvl5pPr>
            <a:lvl6pPr marL="1943100" indent="0" algn="ctr">
              <a:buNone/>
              <a:defRPr sz="1360"/>
            </a:lvl6pPr>
            <a:lvl7pPr marL="2331720" indent="0" algn="ctr">
              <a:buNone/>
              <a:defRPr sz="1360"/>
            </a:lvl7pPr>
            <a:lvl8pPr marL="2720340" indent="0" algn="ctr">
              <a:buNone/>
              <a:defRPr sz="1360"/>
            </a:lvl8pPr>
            <a:lvl9pPr marL="3108960" indent="0" algn="ctr">
              <a:buNone/>
              <a:defRPr sz="136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6437B824-7B53-4C61-AC8D-E6999D8B74D2}" type="datetimeFigureOut">
              <a:rPr lang="fr-FR" smtClean="0"/>
              <a:t>27/09/2020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4059314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437B824-7B53-4C61-AC8D-E6999D8B74D2}" type="datetimeFigureOut">
              <a:rPr lang="fr-FR" smtClean="0"/>
              <a:t>27/09/2020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3420000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530305" y="2507618"/>
            <a:ext cx="6703695" cy="4184014"/>
          </a:xfrm>
        </p:spPr>
        <p:txBody>
          <a:bodyPr anchor="b"/>
          <a:lstStyle>
            <a:lvl1pPr>
              <a:defRPr sz="5100"/>
            </a:lvl1pPr>
          </a:lstStyle>
          <a:p>
            <a:r>
              <a:rPr lang="fr-FR"/>
              <a:t>Modifiez le style du titre</a:t>
            </a:r>
            <a:endParaRPr lang="en-US" dirty="0"/>
          </a:p>
        </p:txBody>
      </p:sp>
      <p:sp>
        <p:nvSpPr>
          <p:cNvPr id="3" name="Text Placeholder 2"/>
          <p:cNvSpPr>
            <a:spLocks noGrp="1"/>
          </p:cNvSpPr>
          <p:nvPr>
            <p:ph type="body" idx="1"/>
          </p:nvPr>
        </p:nvSpPr>
        <p:spPr>
          <a:xfrm>
            <a:off x="530305" y="6731215"/>
            <a:ext cx="6703695" cy="2200274"/>
          </a:xfrm>
        </p:spPr>
        <p:txBody>
          <a:bodyPr/>
          <a:lstStyle>
            <a:lvl1pPr marL="0" indent="0">
              <a:buNone/>
              <a:defRPr sz="2040">
                <a:solidFill>
                  <a:schemeClr val="tx1"/>
                </a:solidFill>
              </a:defRPr>
            </a:lvl1pPr>
            <a:lvl2pPr marL="388620" indent="0">
              <a:buNone/>
              <a:defRPr sz="1700">
                <a:solidFill>
                  <a:schemeClr val="tx1">
                    <a:tint val="75000"/>
                  </a:schemeClr>
                </a:solidFill>
              </a:defRPr>
            </a:lvl2pPr>
            <a:lvl3pPr marL="777240" indent="0">
              <a:buNone/>
              <a:defRPr sz="1530">
                <a:solidFill>
                  <a:schemeClr val="tx1">
                    <a:tint val="75000"/>
                  </a:schemeClr>
                </a:solidFill>
              </a:defRPr>
            </a:lvl3pPr>
            <a:lvl4pPr marL="1165860" indent="0">
              <a:buNone/>
              <a:defRPr sz="1360">
                <a:solidFill>
                  <a:schemeClr val="tx1">
                    <a:tint val="75000"/>
                  </a:schemeClr>
                </a:solidFill>
              </a:defRPr>
            </a:lvl4pPr>
            <a:lvl5pPr marL="1554480" indent="0">
              <a:buNone/>
              <a:defRPr sz="1360">
                <a:solidFill>
                  <a:schemeClr val="tx1">
                    <a:tint val="75000"/>
                  </a:schemeClr>
                </a:solidFill>
              </a:defRPr>
            </a:lvl5pPr>
            <a:lvl6pPr marL="1943100" indent="0">
              <a:buNone/>
              <a:defRPr sz="1360">
                <a:solidFill>
                  <a:schemeClr val="tx1">
                    <a:tint val="75000"/>
                  </a:schemeClr>
                </a:solidFill>
              </a:defRPr>
            </a:lvl6pPr>
            <a:lvl7pPr marL="2331720" indent="0">
              <a:buNone/>
              <a:defRPr sz="1360">
                <a:solidFill>
                  <a:schemeClr val="tx1">
                    <a:tint val="75000"/>
                  </a:schemeClr>
                </a:solidFill>
              </a:defRPr>
            </a:lvl7pPr>
            <a:lvl8pPr marL="2720340" indent="0">
              <a:buNone/>
              <a:defRPr sz="1360">
                <a:solidFill>
                  <a:schemeClr val="tx1">
                    <a:tint val="75000"/>
                  </a:schemeClr>
                </a:solidFill>
              </a:defRPr>
            </a:lvl8pPr>
            <a:lvl9pPr marL="3108960" indent="0">
              <a:buNone/>
              <a:defRPr sz="136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6437B824-7B53-4C61-AC8D-E6999D8B74D2}" type="datetimeFigureOut">
              <a:rPr lang="fr-FR" smtClean="0"/>
              <a:t>27/09/2020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2993105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534353" y="2677584"/>
            <a:ext cx="3303270" cy="638196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3934778" y="2677584"/>
            <a:ext cx="3303270" cy="638196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6437B824-7B53-4C61-AC8D-E6999D8B74D2}" type="datetimeFigureOut">
              <a:rPr lang="fr-FR" smtClean="0"/>
              <a:t>27/09/2020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2524817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535365" y="535519"/>
            <a:ext cx="6703695" cy="1944159"/>
          </a:xfrm>
        </p:spPr>
        <p:txBody>
          <a:bodyPr/>
          <a:lstStyle/>
          <a:p>
            <a:r>
              <a:rPr lang="fr-FR"/>
              <a:t>Modifiez le style du titre</a:t>
            </a:r>
            <a:endParaRPr lang="en-US" dirty="0"/>
          </a:p>
        </p:txBody>
      </p:sp>
      <p:sp>
        <p:nvSpPr>
          <p:cNvPr id="3" name="Text Placeholder 2"/>
          <p:cNvSpPr>
            <a:spLocks noGrp="1"/>
          </p:cNvSpPr>
          <p:nvPr>
            <p:ph type="body" idx="1"/>
          </p:nvPr>
        </p:nvSpPr>
        <p:spPr>
          <a:xfrm>
            <a:off x="535366" y="2465706"/>
            <a:ext cx="3288089"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fr-FR"/>
              <a:t>Cliquez pour modifier les styles du texte du masque</a:t>
            </a:r>
          </a:p>
        </p:txBody>
      </p:sp>
      <p:sp>
        <p:nvSpPr>
          <p:cNvPr id="4" name="Content Placeholder 3"/>
          <p:cNvSpPr>
            <a:spLocks noGrp="1"/>
          </p:cNvSpPr>
          <p:nvPr>
            <p:ph sz="half" idx="2"/>
          </p:nvPr>
        </p:nvSpPr>
        <p:spPr>
          <a:xfrm>
            <a:off x="535366" y="3674110"/>
            <a:ext cx="3288089" cy="540406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3934778" y="2465706"/>
            <a:ext cx="3304282" cy="1208404"/>
          </a:xfrm>
        </p:spPr>
        <p:txBody>
          <a:bodyPr anchor="b"/>
          <a:lstStyle>
            <a:lvl1pPr marL="0" indent="0">
              <a:buNone/>
              <a:defRPr sz="2040" b="1"/>
            </a:lvl1pPr>
            <a:lvl2pPr marL="388620" indent="0">
              <a:buNone/>
              <a:defRPr sz="1700" b="1"/>
            </a:lvl2pPr>
            <a:lvl3pPr marL="777240" indent="0">
              <a:buNone/>
              <a:defRPr sz="1530" b="1"/>
            </a:lvl3pPr>
            <a:lvl4pPr marL="1165860" indent="0">
              <a:buNone/>
              <a:defRPr sz="1360" b="1"/>
            </a:lvl4pPr>
            <a:lvl5pPr marL="1554480" indent="0">
              <a:buNone/>
              <a:defRPr sz="1360" b="1"/>
            </a:lvl5pPr>
            <a:lvl6pPr marL="1943100" indent="0">
              <a:buNone/>
              <a:defRPr sz="1360" b="1"/>
            </a:lvl6pPr>
            <a:lvl7pPr marL="2331720" indent="0">
              <a:buNone/>
              <a:defRPr sz="1360" b="1"/>
            </a:lvl7pPr>
            <a:lvl8pPr marL="2720340" indent="0">
              <a:buNone/>
              <a:defRPr sz="1360" b="1"/>
            </a:lvl8pPr>
            <a:lvl9pPr marL="3108960" indent="0">
              <a:buNone/>
              <a:defRPr sz="1360" b="1"/>
            </a:lvl9pPr>
          </a:lstStyle>
          <a:p>
            <a:pPr lvl="0"/>
            <a:r>
              <a:rPr lang="fr-FR"/>
              <a:t>Cliquez pour modifier les styles du texte du masque</a:t>
            </a:r>
          </a:p>
        </p:txBody>
      </p:sp>
      <p:sp>
        <p:nvSpPr>
          <p:cNvPr id="6" name="Content Placeholder 5"/>
          <p:cNvSpPr>
            <a:spLocks noGrp="1"/>
          </p:cNvSpPr>
          <p:nvPr>
            <p:ph sz="quarter" idx="4"/>
          </p:nvPr>
        </p:nvSpPr>
        <p:spPr>
          <a:xfrm>
            <a:off x="3934778" y="3674110"/>
            <a:ext cx="3304282" cy="540406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6437B824-7B53-4C61-AC8D-E6999D8B74D2}" type="datetimeFigureOut">
              <a:rPr lang="fr-FR" smtClean="0"/>
              <a:t>27/09/2020</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3518268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6437B824-7B53-4C61-AC8D-E6999D8B74D2}" type="datetimeFigureOut">
              <a:rPr lang="fr-FR" smtClean="0"/>
              <a:t>27/09/2020</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1798019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37B824-7B53-4C61-AC8D-E6999D8B74D2}" type="datetimeFigureOut">
              <a:rPr lang="fr-FR" smtClean="0"/>
              <a:t>27/09/2020</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130337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fr-FR"/>
              <a:t>Modifiez le style du titre</a:t>
            </a:r>
            <a:endParaRPr lang="en-US" dirty="0"/>
          </a:p>
        </p:txBody>
      </p:sp>
      <p:sp>
        <p:nvSpPr>
          <p:cNvPr id="3" name="Content Placeholder 2"/>
          <p:cNvSpPr>
            <a:spLocks noGrp="1"/>
          </p:cNvSpPr>
          <p:nvPr>
            <p:ph idx="1"/>
          </p:nvPr>
        </p:nvSpPr>
        <p:spPr>
          <a:xfrm>
            <a:off x="3304282" y="1448226"/>
            <a:ext cx="3934778" cy="7147983"/>
          </a:xfrm>
        </p:spPr>
        <p:txBody>
          <a:bodyPr/>
          <a:lstStyle>
            <a:lvl1pPr>
              <a:defRPr sz="2720"/>
            </a:lvl1pPr>
            <a:lvl2pPr>
              <a:defRPr sz="2380"/>
            </a:lvl2pPr>
            <a:lvl3pPr>
              <a:defRPr sz="2040"/>
            </a:lvl3pPr>
            <a:lvl4pPr>
              <a:defRPr sz="1700"/>
            </a:lvl4pPr>
            <a:lvl5pPr>
              <a:defRPr sz="1700"/>
            </a:lvl5pPr>
            <a:lvl6pPr>
              <a:defRPr sz="1700"/>
            </a:lvl6pPr>
            <a:lvl7pPr>
              <a:defRPr sz="1700"/>
            </a:lvl7pPr>
            <a:lvl8pPr>
              <a:defRPr sz="1700"/>
            </a:lvl8pPr>
            <a:lvl9pPr>
              <a:defRPr sz="17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6437B824-7B53-4C61-AC8D-E6999D8B74D2}" type="datetimeFigureOut">
              <a:rPr lang="fr-FR" smtClean="0"/>
              <a:t>27/09/2020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2910262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35365" y="670560"/>
            <a:ext cx="2506801" cy="2346960"/>
          </a:xfrm>
        </p:spPr>
        <p:txBody>
          <a:bodyPr anchor="b"/>
          <a:lstStyle>
            <a:lvl1pPr>
              <a:defRPr sz="2720"/>
            </a:lvl1pPr>
          </a:lstStyle>
          <a:p>
            <a:r>
              <a:rPr lang="fr-FR"/>
              <a:t>Modifiez le style du titre</a:t>
            </a:r>
            <a:endParaRPr lang="en-US" dirty="0"/>
          </a:p>
        </p:txBody>
      </p:sp>
      <p:sp>
        <p:nvSpPr>
          <p:cNvPr id="3" name="Picture Placeholder 2"/>
          <p:cNvSpPr>
            <a:spLocks noGrp="1" noChangeAspect="1"/>
          </p:cNvSpPr>
          <p:nvPr>
            <p:ph type="pic" idx="1"/>
          </p:nvPr>
        </p:nvSpPr>
        <p:spPr>
          <a:xfrm>
            <a:off x="3304282" y="1448226"/>
            <a:ext cx="3934778" cy="7147983"/>
          </a:xfrm>
        </p:spPr>
        <p:txBody>
          <a:bodyPr anchor="t"/>
          <a:lstStyle>
            <a:lvl1pPr marL="0" indent="0">
              <a:buNone/>
              <a:defRPr sz="2720"/>
            </a:lvl1pPr>
            <a:lvl2pPr marL="388620" indent="0">
              <a:buNone/>
              <a:defRPr sz="2380"/>
            </a:lvl2pPr>
            <a:lvl3pPr marL="777240" indent="0">
              <a:buNone/>
              <a:defRPr sz="2040"/>
            </a:lvl3pPr>
            <a:lvl4pPr marL="1165860" indent="0">
              <a:buNone/>
              <a:defRPr sz="1700"/>
            </a:lvl4pPr>
            <a:lvl5pPr marL="1554480" indent="0">
              <a:buNone/>
              <a:defRPr sz="1700"/>
            </a:lvl5pPr>
            <a:lvl6pPr marL="1943100" indent="0">
              <a:buNone/>
              <a:defRPr sz="1700"/>
            </a:lvl6pPr>
            <a:lvl7pPr marL="2331720" indent="0">
              <a:buNone/>
              <a:defRPr sz="1700"/>
            </a:lvl7pPr>
            <a:lvl8pPr marL="2720340" indent="0">
              <a:buNone/>
              <a:defRPr sz="1700"/>
            </a:lvl8pPr>
            <a:lvl9pPr marL="3108960" indent="0">
              <a:buNone/>
              <a:defRPr sz="1700"/>
            </a:lvl9pPr>
          </a:lstStyle>
          <a:p>
            <a:r>
              <a:rPr lang="fr-FR"/>
              <a:t>Cliquez sur l'icône pour ajouter une image</a:t>
            </a:r>
            <a:endParaRPr lang="en-US" dirty="0"/>
          </a:p>
        </p:txBody>
      </p:sp>
      <p:sp>
        <p:nvSpPr>
          <p:cNvPr id="4" name="Text Placeholder 3"/>
          <p:cNvSpPr>
            <a:spLocks noGrp="1"/>
          </p:cNvSpPr>
          <p:nvPr>
            <p:ph type="body" sz="half" idx="2"/>
          </p:nvPr>
        </p:nvSpPr>
        <p:spPr>
          <a:xfrm>
            <a:off x="535365" y="3017520"/>
            <a:ext cx="2506801" cy="5590329"/>
          </a:xfrm>
        </p:spPr>
        <p:txBody>
          <a:bodyPr/>
          <a:lstStyle>
            <a:lvl1pPr marL="0" indent="0">
              <a:buNone/>
              <a:defRPr sz="1360"/>
            </a:lvl1pPr>
            <a:lvl2pPr marL="388620" indent="0">
              <a:buNone/>
              <a:defRPr sz="1190"/>
            </a:lvl2pPr>
            <a:lvl3pPr marL="777240" indent="0">
              <a:buNone/>
              <a:defRPr sz="1020"/>
            </a:lvl3pPr>
            <a:lvl4pPr marL="1165860" indent="0">
              <a:buNone/>
              <a:defRPr sz="850"/>
            </a:lvl4pPr>
            <a:lvl5pPr marL="1554480" indent="0">
              <a:buNone/>
              <a:defRPr sz="850"/>
            </a:lvl5pPr>
            <a:lvl6pPr marL="1943100" indent="0">
              <a:buNone/>
              <a:defRPr sz="850"/>
            </a:lvl6pPr>
            <a:lvl7pPr marL="2331720" indent="0">
              <a:buNone/>
              <a:defRPr sz="850"/>
            </a:lvl7pPr>
            <a:lvl8pPr marL="2720340" indent="0">
              <a:buNone/>
              <a:defRPr sz="850"/>
            </a:lvl8pPr>
            <a:lvl9pPr marL="3108960" indent="0">
              <a:buNone/>
              <a:defRPr sz="85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6437B824-7B53-4C61-AC8D-E6999D8B74D2}" type="datetimeFigureOut">
              <a:rPr lang="fr-FR" smtClean="0"/>
              <a:t>27/09/2020</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26641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437B824-7B53-4C61-AC8D-E6999D8B74D2}" type="datetimeFigureOut">
              <a:rPr lang="fr-FR" smtClean="0"/>
              <a:t>27/09/2020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3679403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2124" y="535517"/>
            <a:ext cx="1675924" cy="8524029"/>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534353" y="535517"/>
            <a:ext cx="4930616" cy="852402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6437B824-7B53-4C61-AC8D-E6999D8B74D2}" type="datetimeFigureOut">
              <a:rPr lang="fr-FR" smtClean="0"/>
              <a:t>27/09/2020</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21FF7A0-E62A-41F1-A5CA-2B33BE60D1FF}" type="slidenum">
              <a:rPr lang="fr-FR" smtClean="0"/>
              <a:t>‹#›</a:t>
            </a:fld>
            <a:endParaRPr lang="fr-FR"/>
          </a:p>
        </p:txBody>
      </p:sp>
    </p:spTree>
    <p:extLst>
      <p:ext uri="{BB962C8B-B14F-4D97-AF65-F5344CB8AC3E}">
        <p14:creationId xmlns:p14="http://schemas.microsoft.com/office/powerpoint/2010/main" val="1037162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353" y="535519"/>
            <a:ext cx="6703695" cy="1944159"/>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534353" y="2677584"/>
            <a:ext cx="6703695" cy="6381962"/>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534353" y="9322649"/>
            <a:ext cx="1748790" cy="535517"/>
          </a:xfrm>
          <a:prstGeom prst="rect">
            <a:avLst/>
          </a:prstGeom>
        </p:spPr>
        <p:txBody>
          <a:bodyPr vert="horz" lIns="91440" tIns="45720" rIns="91440" bIns="45720" rtlCol="0" anchor="ctr"/>
          <a:lstStyle>
            <a:lvl1pPr algn="l">
              <a:defRPr sz="1020">
                <a:solidFill>
                  <a:schemeClr val="tx1">
                    <a:tint val="75000"/>
                  </a:schemeClr>
                </a:solidFill>
              </a:defRPr>
            </a:lvl1pPr>
          </a:lstStyle>
          <a:p>
            <a:fld id="{6437B824-7B53-4C61-AC8D-E6999D8B74D2}" type="datetimeFigureOut">
              <a:rPr lang="fr-FR" smtClean="0"/>
              <a:t>27/09/2020</a:t>
            </a:fld>
            <a:endParaRPr lang="fr-FR"/>
          </a:p>
        </p:txBody>
      </p:sp>
      <p:sp>
        <p:nvSpPr>
          <p:cNvPr id="5" name="Footer Placeholder 4"/>
          <p:cNvSpPr>
            <a:spLocks noGrp="1"/>
          </p:cNvSpPr>
          <p:nvPr>
            <p:ph type="ftr" sz="quarter" idx="3"/>
          </p:nvPr>
        </p:nvSpPr>
        <p:spPr>
          <a:xfrm>
            <a:off x="2574608" y="9322649"/>
            <a:ext cx="2623185" cy="535517"/>
          </a:xfrm>
          <a:prstGeom prst="rect">
            <a:avLst/>
          </a:prstGeom>
        </p:spPr>
        <p:txBody>
          <a:bodyPr vert="horz" lIns="91440" tIns="45720" rIns="91440" bIns="45720" rtlCol="0" anchor="ctr"/>
          <a:lstStyle>
            <a:lvl1pPr algn="ctr">
              <a:defRPr sz="102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5489258" y="9322649"/>
            <a:ext cx="1748790" cy="535517"/>
          </a:xfrm>
          <a:prstGeom prst="rect">
            <a:avLst/>
          </a:prstGeom>
        </p:spPr>
        <p:txBody>
          <a:bodyPr vert="horz" lIns="91440" tIns="45720" rIns="91440" bIns="45720" rtlCol="0" anchor="ctr"/>
          <a:lstStyle>
            <a:lvl1pPr algn="r">
              <a:defRPr sz="1020">
                <a:solidFill>
                  <a:schemeClr val="tx1">
                    <a:tint val="75000"/>
                  </a:schemeClr>
                </a:solidFill>
              </a:defRPr>
            </a:lvl1pPr>
          </a:lstStyle>
          <a:p>
            <a:fld id="{421FF7A0-E62A-41F1-A5CA-2B33BE60D1FF}" type="slidenum">
              <a:rPr lang="fr-FR" smtClean="0"/>
              <a:t>‹#›</a:t>
            </a:fld>
            <a:endParaRPr lang="fr-FR"/>
          </a:p>
        </p:txBody>
      </p:sp>
    </p:spTree>
    <p:extLst>
      <p:ext uri="{BB962C8B-B14F-4D97-AF65-F5344CB8AC3E}">
        <p14:creationId xmlns:p14="http://schemas.microsoft.com/office/powerpoint/2010/main" val="31920685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77240" rtl="0" eaLnBrk="1" latinLnBrk="0" hangingPunct="1">
        <a:lnSpc>
          <a:spcPct val="90000"/>
        </a:lnSpc>
        <a:spcBef>
          <a:spcPct val="0"/>
        </a:spcBef>
        <a:buNone/>
        <a:defRPr sz="3740" kern="1200">
          <a:solidFill>
            <a:schemeClr val="tx1"/>
          </a:solidFill>
          <a:latin typeface="+mj-lt"/>
          <a:ea typeface="+mj-ea"/>
          <a:cs typeface="+mj-cs"/>
        </a:defRPr>
      </a:lvl1pPr>
    </p:titleStyle>
    <p:bodyStyle>
      <a:lvl1pPr marL="194310" indent="-194310" algn="l" defTabSz="777240" rtl="0" eaLnBrk="1" latinLnBrk="0" hangingPunct="1">
        <a:lnSpc>
          <a:spcPct val="90000"/>
        </a:lnSpc>
        <a:spcBef>
          <a:spcPts val="850"/>
        </a:spcBef>
        <a:buFont typeface="Arial" panose="020B0604020202020204" pitchFamily="34" charset="0"/>
        <a:buChar char="•"/>
        <a:defRPr sz="2380" kern="1200">
          <a:solidFill>
            <a:schemeClr val="tx1"/>
          </a:solidFill>
          <a:latin typeface="+mn-lt"/>
          <a:ea typeface="+mn-ea"/>
          <a:cs typeface="+mn-cs"/>
        </a:defRPr>
      </a:lvl1pPr>
      <a:lvl2pPr marL="582930" indent="-194310" algn="l" defTabSz="777240" rtl="0" eaLnBrk="1" latinLnBrk="0" hangingPunct="1">
        <a:lnSpc>
          <a:spcPct val="90000"/>
        </a:lnSpc>
        <a:spcBef>
          <a:spcPts val="425"/>
        </a:spcBef>
        <a:buFont typeface="Arial" panose="020B0604020202020204" pitchFamily="34" charset="0"/>
        <a:buChar char="•"/>
        <a:defRPr sz="2040" kern="1200">
          <a:solidFill>
            <a:schemeClr val="tx1"/>
          </a:solidFill>
          <a:latin typeface="+mn-lt"/>
          <a:ea typeface="+mn-ea"/>
          <a:cs typeface="+mn-cs"/>
        </a:defRPr>
      </a:lvl2pPr>
      <a:lvl3pPr marL="971550" indent="-194310" algn="l" defTabSz="777240" rtl="0" eaLnBrk="1" latinLnBrk="0" hangingPunct="1">
        <a:lnSpc>
          <a:spcPct val="90000"/>
        </a:lnSpc>
        <a:spcBef>
          <a:spcPts val="425"/>
        </a:spcBef>
        <a:buFont typeface="Arial" panose="020B0604020202020204" pitchFamily="34" charset="0"/>
        <a:buChar char="•"/>
        <a:defRPr sz="1700" kern="1200">
          <a:solidFill>
            <a:schemeClr val="tx1"/>
          </a:solidFill>
          <a:latin typeface="+mn-lt"/>
          <a:ea typeface="+mn-ea"/>
          <a:cs typeface="+mn-cs"/>
        </a:defRPr>
      </a:lvl3pPr>
      <a:lvl4pPr marL="13601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4pPr>
      <a:lvl5pPr marL="174879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5pPr>
      <a:lvl6pPr marL="213741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6pPr>
      <a:lvl7pPr marL="252603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7pPr>
      <a:lvl8pPr marL="291465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8pPr>
      <a:lvl9pPr marL="3303270" indent="-194310" algn="l" defTabSz="777240" rtl="0" eaLnBrk="1" latinLnBrk="0" hangingPunct="1">
        <a:lnSpc>
          <a:spcPct val="90000"/>
        </a:lnSpc>
        <a:spcBef>
          <a:spcPts val="425"/>
        </a:spcBef>
        <a:buFont typeface="Arial" panose="020B0604020202020204" pitchFamily="34" charset="0"/>
        <a:buChar char="•"/>
        <a:defRPr sz="1530" kern="1200">
          <a:solidFill>
            <a:schemeClr val="tx1"/>
          </a:solidFill>
          <a:latin typeface="+mn-lt"/>
          <a:ea typeface="+mn-ea"/>
          <a:cs typeface="+mn-cs"/>
        </a:defRPr>
      </a:lvl9pPr>
    </p:bodyStyle>
    <p:otherStyle>
      <a:defPPr>
        <a:defRPr lang="en-US"/>
      </a:defPPr>
      <a:lvl1pPr marL="0" algn="l" defTabSz="777240" rtl="0" eaLnBrk="1" latinLnBrk="0" hangingPunct="1">
        <a:defRPr sz="1530" kern="1200">
          <a:solidFill>
            <a:schemeClr val="tx1"/>
          </a:solidFill>
          <a:latin typeface="+mn-lt"/>
          <a:ea typeface="+mn-ea"/>
          <a:cs typeface="+mn-cs"/>
        </a:defRPr>
      </a:lvl1pPr>
      <a:lvl2pPr marL="388620" algn="l" defTabSz="777240" rtl="0" eaLnBrk="1" latinLnBrk="0" hangingPunct="1">
        <a:defRPr sz="1530" kern="1200">
          <a:solidFill>
            <a:schemeClr val="tx1"/>
          </a:solidFill>
          <a:latin typeface="+mn-lt"/>
          <a:ea typeface="+mn-ea"/>
          <a:cs typeface="+mn-cs"/>
        </a:defRPr>
      </a:lvl2pPr>
      <a:lvl3pPr marL="777240" algn="l" defTabSz="777240" rtl="0" eaLnBrk="1" latinLnBrk="0" hangingPunct="1">
        <a:defRPr sz="1530" kern="1200">
          <a:solidFill>
            <a:schemeClr val="tx1"/>
          </a:solidFill>
          <a:latin typeface="+mn-lt"/>
          <a:ea typeface="+mn-ea"/>
          <a:cs typeface="+mn-cs"/>
        </a:defRPr>
      </a:lvl3pPr>
      <a:lvl4pPr marL="1165860" algn="l" defTabSz="777240" rtl="0" eaLnBrk="1" latinLnBrk="0" hangingPunct="1">
        <a:defRPr sz="1530" kern="1200">
          <a:solidFill>
            <a:schemeClr val="tx1"/>
          </a:solidFill>
          <a:latin typeface="+mn-lt"/>
          <a:ea typeface="+mn-ea"/>
          <a:cs typeface="+mn-cs"/>
        </a:defRPr>
      </a:lvl4pPr>
      <a:lvl5pPr marL="1554480" algn="l" defTabSz="777240" rtl="0" eaLnBrk="1" latinLnBrk="0" hangingPunct="1">
        <a:defRPr sz="1530" kern="1200">
          <a:solidFill>
            <a:schemeClr val="tx1"/>
          </a:solidFill>
          <a:latin typeface="+mn-lt"/>
          <a:ea typeface="+mn-ea"/>
          <a:cs typeface="+mn-cs"/>
        </a:defRPr>
      </a:lvl5pPr>
      <a:lvl6pPr marL="1943100" algn="l" defTabSz="777240" rtl="0" eaLnBrk="1" latinLnBrk="0" hangingPunct="1">
        <a:defRPr sz="1530" kern="1200">
          <a:solidFill>
            <a:schemeClr val="tx1"/>
          </a:solidFill>
          <a:latin typeface="+mn-lt"/>
          <a:ea typeface="+mn-ea"/>
          <a:cs typeface="+mn-cs"/>
        </a:defRPr>
      </a:lvl6pPr>
      <a:lvl7pPr marL="2331720" algn="l" defTabSz="777240" rtl="0" eaLnBrk="1" latinLnBrk="0" hangingPunct="1">
        <a:defRPr sz="1530" kern="1200">
          <a:solidFill>
            <a:schemeClr val="tx1"/>
          </a:solidFill>
          <a:latin typeface="+mn-lt"/>
          <a:ea typeface="+mn-ea"/>
          <a:cs typeface="+mn-cs"/>
        </a:defRPr>
      </a:lvl7pPr>
      <a:lvl8pPr marL="2720340" algn="l" defTabSz="777240" rtl="0" eaLnBrk="1" latinLnBrk="0" hangingPunct="1">
        <a:defRPr sz="1530" kern="1200">
          <a:solidFill>
            <a:schemeClr val="tx1"/>
          </a:solidFill>
          <a:latin typeface="+mn-lt"/>
          <a:ea typeface="+mn-ea"/>
          <a:cs typeface="+mn-cs"/>
        </a:defRPr>
      </a:lvl8pPr>
      <a:lvl9pPr marL="3108960" algn="l" defTabSz="777240" rtl="0" eaLnBrk="1" latinLnBrk="0" hangingPunct="1">
        <a:defRPr sz="15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13" Type="http://schemas.openxmlformats.org/officeDocument/2006/relationships/image" Target="../media/image5.png"/><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image" Target="../media/image4.png"/><Relationship Id="rId2" Type="http://schemas.openxmlformats.org/officeDocument/2006/relationships/tags" Target="../tags/tag2.xml"/><Relationship Id="rId16" Type="http://schemas.openxmlformats.org/officeDocument/2006/relationships/image" Target="../media/image8.png"/><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image" Target="../media/image3.png"/><Relationship Id="rId5" Type="http://schemas.openxmlformats.org/officeDocument/2006/relationships/tags" Target="../tags/tag5.xml"/><Relationship Id="rId15" Type="http://schemas.openxmlformats.org/officeDocument/2006/relationships/image" Target="../media/image7.png"/><Relationship Id="rId10" Type="http://schemas.openxmlformats.org/officeDocument/2006/relationships/image" Target="../media/image2.png"/><Relationship Id="rId4" Type="http://schemas.openxmlformats.org/officeDocument/2006/relationships/tags" Target="../tags/tag4.xml"/><Relationship Id="rId9" Type="http://schemas.openxmlformats.org/officeDocument/2006/relationships/image" Target="../media/image1.png"/><Relationship Id="rId1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33FE6A2-244A-4C56-8AB1-37F29393D180}"/>
              </a:ext>
            </a:extLst>
          </p:cNvPr>
          <p:cNvSpPr/>
          <p:nvPr>
            <p:custDataLst>
              <p:tags r:id="rId1"/>
            </p:custDataLst>
          </p:nvPr>
        </p:nvSpPr>
        <p:spPr>
          <a:xfrm>
            <a:off x="1428747" y="1517625"/>
            <a:ext cx="4914900" cy="584775"/>
          </a:xfrm>
          <a:prstGeom prst="rect">
            <a:avLst/>
          </a:prstGeom>
        </p:spPr>
        <p:txBody>
          <a:bodyPr wrap="square">
            <a:spAutoFit/>
          </a:bodyPr>
          <a:lstStyle/>
          <a:p>
            <a:pPr algn="ctr"/>
            <a:r>
              <a:rPr lang="fr-FR" sz="3200" b="1" dirty="0">
                <a:solidFill>
                  <a:srgbClr val="C00000"/>
                </a:solidFill>
              </a:rPr>
              <a:t>SITE INDUCTION</a:t>
            </a:r>
            <a:endParaRPr lang="fr-FR" sz="3200" dirty="0">
              <a:solidFill>
                <a:srgbClr val="C00000"/>
              </a:solidFill>
            </a:endParaRPr>
          </a:p>
        </p:txBody>
      </p:sp>
      <p:grpSp>
        <p:nvGrpSpPr>
          <p:cNvPr id="18" name="Groupe 17">
            <a:extLst>
              <a:ext uri="{FF2B5EF4-FFF2-40B4-BE49-F238E27FC236}">
                <a16:creationId xmlns:a16="http://schemas.microsoft.com/office/drawing/2014/main" id="{B6ACCAB9-6793-40F9-AA08-A5A28D372B8F}"/>
              </a:ext>
            </a:extLst>
          </p:cNvPr>
          <p:cNvGrpSpPr/>
          <p:nvPr>
            <p:custDataLst>
              <p:tags r:id="rId2"/>
            </p:custDataLst>
          </p:nvPr>
        </p:nvGrpSpPr>
        <p:grpSpPr>
          <a:xfrm>
            <a:off x="-2" y="6743"/>
            <a:ext cx="7772402" cy="1496593"/>
            <a:chOff x="-2" y="3896813"/>
            <a:chExt cx="7772402" cy="1496593"/>
          </a:xfrm>
        </p:grpSpPr>
        <p:pic>
          <p:nvPicPr>
            <p:cNvPr id="10" name="Image 9">
              <a:extLst>
                <a:ext uri="{FF2B5EF4-FFF2-40B4-BE49-F238E27FC236}">
                  <a16:creationId xmlns:a16="http://schemas.microsoft.com/office/drawing/2014/main" id="{62DA209B-B857-445B-AADC-6E773E22FE1B}"/>
                </a:ext>
              </a:extLst>
            </p:cNvPr>
            <p:cNvPicPr>
              <a:picLocks noChangeAspect="1"/>
            </p:cNvPicPr>
            <p:nvPr/>
          </p:nvPicPr>
          <p:blipFill>
            <a:blip r:embed="rId9"/>
            <a:stretch>
              <a:fillRect/>
            </a:stretch>
          </p:blipFill>
          <p:spPr>
            <a:xfrm>
              <a:off x="-2" y="3896813"/>
              <a:ext cx="7772402" cy="1496593"/>
            </a:xfrm>
            <a:prstGeom prst="rect">
              <a:avLst/>
            </a:prstGeom>
          </p:spPr>
        </p:pic>
        <p:sp>
          <p:nvSpPr>
            <p:cNvPr id="16" name="Titre 1">
              <a:extLst>
                <a:ext uri="{FF2B5EF4-FFF2-40B4-BE49-F238E27FC236}">
                  <a16:creationId xmlns:a16="http://schemas.microsoft.com/office/drawing/2014/main" id="{4D06CCDD-40F1-4D1A-8D7A-C56FE406E8D2}"/>
                </a:ext>
              </a:extLst>
            </p:cNvPr>
            <p:cNvSpPr txBox="1">
              <a:spLocks/>
            </p:cNvSpPr>
            <p:nvPr/>
          </p:nvSpPr>
          <p:spPr>
            <a:xfrm>
              <a:off x="2" y="4291455"/>
              <a:ext cx="7772396" cy="582721"/>
            </a:xfrm>
            <a:prstGeom prst="rect">
              <a:avLst/>
            </a:prstGeom>
            <a:solidFill>
              <a:srgbClr val="71080D"/>
            </a:solidFill>
            <a:ln>
              <a:solidFill>
                <a:srgbClr val="71080D"/>
              </a:solidFill>
            </a:ln>
          </p:spPr>
          <p:txBody>
            <a:bodyPr vert="horz" lIns="91440" tIns="45720" rIns="91440" bIns="45720" rtlCol="0" anchor="b">
              <a:normAutofit/>
            </a:bodyPr>
            <a:lstStyle>
              <a:lvl1pPr algn="ctr" defTabSz="777240" rtl="0" eaLnBrk="1" latinLnBrk="0" hangingPunct="1">
                <a:lnSpc>
                  <a:spcPct val="90000"/>
                </a:lnSpc>
                <a:spcBef>
                  <a:spcPct val="0"/>
                </a:spcBef>
                <a:buNone/>
                <a:defRPr sz="5100" kern="1200">
                  <a:solidFill>
                    <a:schemeClr val="tx1"/>
                  </a:solidFill>
                  <a:latin typeface="+mj-lt"/>
                  <a:ea typeface="+mj-ea"/>
                  <a:cs typeface="+mj-cs"/>
                </a:defRPr>
              </a:lvl1pPr>
            </a:lstStyle>
            <a:p>
              <a:pPr algn="l">
                <a:lnSpc>
                  <a:spcPct val="0"/>
                </a:lnSpc>
              </a:pPr>
              <a:r>
                <a:rPr lang="fr-FR" sz="3200" b="1" dirty="0">
                  <a:solidFill>
                    <a:schemeClr val="bg1"/>
                  </a:solidFill>
                </a:rPr>
                <a:t>COVID-19 HEALTH &amp; SAFETY</a:t>
              </a:r>
            </a:p>
          </p:txBody>
        </p:sp>
        <p:pic>
          <p:nvPicPr>
            <p:cNvPr id="17" name="Image 16">
              <a:extLst>
                <a:ext uri="{FF2B5EF4-FFF2-40B4-BE49-F238E27FC236}">
                  <a16:creationId xmlns:a16="http://schemas.microsoft.com/office/drawing/2014/main" id="{F3051481-698E-429C-B957-D735371C1125}"/>
                </a:ext>
              </a:extLs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410102" y="4409142"/>
              <a:ext cx="1205865" cy="347345"/>
            </a:xfrm>
            <a:prstGeom prst="rect">
              <a:avLst/>
            </a:prstGeom>
            <a:noFill/>
            <a:ln>
              <a:noFill/>
            </a:ln>
          </p:spPr>
        </p:pic>
      </p:grpSp>
      <p:grpSp>
        <p:nvGrpSpPr>
          <p:cNvPr id="3" name="Groupe 2">
            <a:extLst>
              <a:ext uri="{FF2B5EF4-FFF2-40B4-BE49-F238E27FC236}">
                <a16:creationId xmlns:a16="http://schemas.microsoft.com/office/drawing/2014/main" id="{C8C9688E-70D7-49F2-BC94-D27920D8EF09}"/>
              </a:ext>
            </a:extLst>
          </p:cNvPr>
          <p:cNvGrpSpPr/>
          <p:nvPr>
            <p:custDataLst>
              <p:tags r:id="rId3"/>
            </p:custDataLst>
          </p:nvPr>
        </p:nvGrpSpPr>
        <p:grpSpPr>
          <a:xfrm>
            <a:off x="141636" y="1960584"/>
            <a:ext cx="7369444" cy="496577"/>
            <a:chOff x="141636" y="2559290"/>
            <a:chExt cx="7369444" cy="496577"/>
          </a:xfrm>
        </p:grpSpPr>
        <p:sp>
          <p:nvSpPr>
            <p:cNvPr id="21" name="ZoneTexte 20">
              <a:extLst>
                <a:ext uri="{FF2B5EF4-FFF2-40B4-BE49-F238E27FC236}">
                  <a16:creationId xmlns:a16="http://schemas.microsoft.com/office/drawing/2014/main" id="{46C48E36-BC05-473A-BB48-086918591575}"/>
                </a:ext>
              </a:extLst>
            </p:cNvPr>
            <p:cNvSpPr txBox="1"/>
            <p:nvPr>
              <p:custDataLst>
                <p:tags r:id="rId6"/>
              </p:custDataLst>
            </p:nvPr>
          </p:nvSpPr>
          <p:spPr>
            <a:xfrm>
              <a:off x="567839" y="2635580"/>
              <a:ext cx="6943241" cy="369332"/>
            </a:xfrm>
            <a:prstGeom prst="rect">
              <a:avLst/>
            </a:prstGeom>
            <a:solidFill>
              <a:srgbClr val="002060"/>
            </a:solidFill>
            <a:ln>
              <a:solidFill>
                <a:srgbClr val="002060"/>
              </a:solidFill>
            </a:ln>
            <a:effectLst>
              <a:outerShdw blurRad="50800" dist="38100" dir="2700000" algn="tl" rotWithShape="0">
                <a:prstClr val="black">
                  <a:alpha val="40000"/>
                </a:prstClr>
              </a:outerShdw>
            </a:effectLst>
          </p:spPr>
          <p:txBody>
            <a:bodyPr wrap="square" rtlCol="0">
              <a:spAutoFit/>
            </a:bodyPr>
            <a:lstStyle/>
            <a:p>
              <a:r>
                <a:rPr lang="fr-FR" b="1" dirty="0">
                  <a:solidFill>
                    <a:schemeClr val="bg1"/>
                  </a:solidFill>
                </a:rPr>
                <a:t>   PREVENT CATCHING &amp; SPREADING THE VIRUS</a:t>
              </a:r>
            </a:p>
          </p:txBody>
        </p:sp>
        <p:sp>
          <p:nvSpPr>
            <p:cNvPr id="25" name="Ellipse 24">
              <a:extLst>
                <a:ext uri="{FF2B5EF4-FFF2-40B4-BE49-F238E27FC236}">
                  <a16:creationId xmlns:a16="http://schemas.microsoft.com/office/drawing/2014/main" id="{60AA8CCD-856B-4B30-ABDA-577667C7ED42}"/>
                </a:ext>
              </a:extLst>
            </p:cNvPr>
            <p:cNvSpPr/>
            <p:nvPr>
              <p:custDataLst>
                <p:tags r:id="rId7"/>
              </p:custDataLst>
            </p:nvPr>
          </p:nvSpPr>
          <p:spPr>
            <a:xfrm>
              <a:off x="141636" y="2559290"/>
              <a:ext cx="604434" cy="496577"/>
            </a:xfrm>
            <a:prstGeom prst="ellipse">
              <a:avLst/>
            </a:prstGeom>
            <a:solidFill>
              <a:srgbClr val="002060"/>
            </a:solidFill>
            <a:ln>
              <a:solidFill>
                <a:srgbClr val="00206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b="1" dirty="0">
                <a:solidFill>
                  <a:schemeClr val="bg1"/>
                </a:solidFill>
              </a:endParaRPr>
            </a:p>
            <a:p>
              <a:pPr algn="ctr"/>
              <a:r>
                <a:rPr lang="fr-FR" b="1" dirty="0">
                  <a:solidFill>
                    <a:schemeClr val="bg1"/>
                  </a:solidFill>
                </a:rPr>
                <a:t>1</a:t>
              </a:r>
              <a:endParaRPr lang="fr-FR" dirty="0"/>
            </a:p>
            <a:p>
              <a:pPr algn="ctr"/>
              <a:endParaRPr lang="fr-FR" dirty="0"/>
            </a:p>
          </p:txBody>
        </p:sp>
      </p:grpSp>
      <p:grpSp>
        <p:nvGrpSpPr>
          <p:cNvPr id="2" name="Groupe 1">
            <a:extLst>
              <a:ext uri="{FF2B5EF4-FFF2-40B4-BE49-F238E27FC236}">
                <a16:creationId xmlns:a16="http://schemas.microsoft.com/office/drawing/2014/main" id="{B8DCF217-A6B8-48D3-98EE-7FD2B7A97C58}"/>
              </a:ext>
            </a:extLst>
          </p:cNvPr>
          <p:cNvGrpSpPr/>
          <p:nvPr>
            <p:custDataLst>
              <p:tags r:id="rId4"/>
            </p:custDataLst>
          </p:nvPr>
        </p:nvGrpSpPr>
        <p:grpSpPr>
          <a:xfrm>
            <a:off x="141636" y="3871642"/>
            <a:ext cx="7369444" cy="496577"/>
            <a:chOff x="116236" y="4587454"/>
            <a:chExt cx="7369444" cy="496577"/>
          </a:xfrm>
        </p:grpSpPr>
        <p:sp>
          <p:nvSpPr>
            <p:cNvPr id="28" name="ZoneTexte 27">
              <a:extLst>
                <a:ext uri="{FF2B5EF4-FFF2-40B4-BE49-F238E27FC236}">
                  <a16:creationId xmlns:a16="http://schemas.microsoft.com/office/drawing/2014/main" id="{38C0D48F-F67A-429E-8E4D-2A6914F7D3C9}"/>
                </a:ext>
              </a:extLst>
            </p:cNvPr>
            <p:cNvSpPr txBox="1"/>
            <p:nvPr/>
          </p:nvSpPr>
          <p:spPr>
            <a:xfrm>
              <a:off x="542439" y="4663744"/>
              <a:ext cx="6943241" cy="338554"/>
            </a:xfrm>
            <a:prstGeom prst="rect">
              <a:avLst/>
            </a:prstGeom>
            <a:solidFill>
              <a:srgbClr val="002060"/>
            </a:solidFill>
            <a:ln>
              <a:solidFill>
                <a:srgbClr val="002060"/>
              </a:solidFill>
            </a:ln>
            <a:effectLst>
              <a:outerShdw blurRad="50800" dist="38100" dir="2700000" algn="tl" rotWithShape="0">
                <a:prstClr val="black">
                  <a:alpha val="40000"/>
                </a:prstClr>
              </a:outerShdw>
            </a:effectLst>
          </p:spPr>
          <p:txBody>
            <a:bodyPr wrap="square" rtlCol="0">
              <a:spAutoFit/>
            </a:bodyPr>
            <a:lstStyle/>
            <a:p>
              <a:r>
                <a:rPr lang="fr-FR" sz="1600" b="1" dirty="0">
                  <a:solidFill>
                    <a:schemeClr val="bg1"/>
                  </a:solidFill>
                </a:rPr>
                <a:t>    SITE INDUCTION</a:t>
              </a:r>
            </a:p>
          </p:txBody>
        </p:sp>
        <p:sp>
          <p:nvSpPr>
            <p:cNvPr id="29" name="Ellipse 28">
              <a:extLst>
                <a:ext uri="{FF2B5EF4-FFF2-40B4-BE49-F238E27FC236}">
                  <a16:creationId xmlns:a16="http://schemas.microsoft.com/office/drawing/2014/main" id="{88EF9971-115C-4437-839C-8B565E09BC3B}"/>
                </a:ext>
              </a:extLst>
            </p:cNvPr>
            <p:cNvSpPr/>
            <p:nvPr/>
          </p:nvSpPr>
          <p:spPr>
            <a:xfrm>
              <a:off x="116236" y="4587454"/>
              <a:ext cx="604434" cy="496577"/>
            </a:xfrm>
            <a:prstGeom prst="ellipse">
              <a:avLst/>
            </a:prstGeom>
            <a:solidFill>
              <a:srgbClr val="002060"/>
            </a:solidFill>
            <a:ln>
              <a:solidFill>
                <a:srgbClr val="00206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b="1" dirty="0">
                <a:solidFill>
                  <a:schemeClr val="bg1"/>
                </a:solidFill>
              </a:endParaRPr>
            </a:p>
            <a:p>
              <a:pPr algn="ctr"/>
              <a:r>
                <a:rPr lang="fr-FR" b="1" dirty="0">
                  <a:solidFill>
                    <a:schemeClr val="bg1"/>
                  </a:solidFill>
                </a:rPr>
                <a:t>2</a:t>
              </a:r>
              <a:endParaRPr lang="fr-FR" dirty="0"/>
            </a:p>
            <a:p>
              <a:pPr algn="ctr"/>
              <a:endParaRPr lang="fr-FR" dirty="0"/>
            </a:p>
          </p:txBody>
        </p:sp>
      </p:grpSp>
      <p:grpSp>
        <p:nvGrpSpPr>
          <p:cNvPr id="43" name="Groupe 42">
            <a:extLst>
              <a:ext uri="{FF2B5EF4-FFF2-40B4-BE49-F238E27FC236}">
                <a16:creationId xmlns:a16="http://schemas.microsoft.com/office/drawing/2014/main" id="{9D3727F4-1B3A-46CF-B898-1610592D4797}"/>
              </a:ext>
            </a:extLst>
          </p:cNvPr>
          <p:cNvGrpSpPr/>
          <p:nvPr>
            <p:custDataLst>
              <p:tags r:id="rId5"/>
            </p:custDataLst>
          </p:nvPr>
        </p:nvGrpSpPr>
        <p:grpSpPr>
          <a:xfrm>
            <a:off x="464603" y="9585112"/>
            <a:ext cx="6961297" cy="288745"/>
            <a:chOff x="498525" y="9533568"/>
            <a:chExt cx="6961297" cy="288746"/>
          </a:xfrm>
        </p:grpSpPr>
        <p:sp>
          <p:nvSpPr>
            <p:cNvPr id="44" name="ZoneTexte 25">
              <a:extLst>
                <a:ext uri="{FF2B5EF4-FFF2-40B4-BE49-F238E27FC236}">
                  <a16:creationId xmlns:a16="http://schemas.microsoft.com/office/drawing/2014/main" id="{9646B435-230C-4BA5-9D52-CD1CBA517604}"/>
                </a:ext>
              </a:extLst>
            </p:cNvPr>
            <p:cNvSpPr txBox="1"/>
            <p:nvPr/>
          </p:nvSpPr>
          <p:spPr>
            <a:xfrm>
              <a:off x="498525" y="9591352"/>
              <a:ext cx="6961297" cy="230962"/>
            </a:xfrm>
            <a:prstGeom prst="rect">
              <a:avLst/>
            </a:prstGeom>
            <a:noFill/>
          </p:spPr>
          <p:txBody>
            <a:bodyPr wrap="square" rtlCol="0">
              <a:spAutoFit/>
            </a:bodyPr>
            <a:lstStyle/>
            <a:p>
              <a:r>
                <a:rPr lang="fr-FR" sz="901" dirty="0">
                  <a:solidFill>
                    <a:srgbClr val="000000"/>
                  </a:solidFill>
                  <a:latin typeface="Arial" panose="020B0604020202020204" pitchFamily="34" charset="0"/>
                  <a:ea typeface="Calibri" panose="020F0502020204030204" pitchFamily="34" charset="0"/>
                  <a:cs typeface="Arial" panose="020B0604020202020204" pitchFamily="34" charset="0"/>
                </a:rPr>
                <a:t>						V3 – 23/09/2020                                                                                          1/2</a:t>
              </a:r>
              <a:endParaRPr lang="fr-FR" sz="1200" dirty="0">
                <a:latin typeface="Times New Roman" panose="02020603050405020304" pitchFamily="18" charset="0"/>
                <a:ea typeface="Times New Roman" panose="02020603050405020304" pitchFamily="18" charset="0"/>
              </a:endParaRPr>
            </a:p>
          </p:txBody>
        </p:sp>
        <p:cxnSp>
          <p:nvCxnSpPr>
            <p:cNvPr id="45" name="Connecteur droit 44">
              <a:extLst>
                <a:ext uri="{FF2B5EF4-FFF2-40B4-BE49-F238E27FC236}">
                  <a16:creationId xmlns:a16="http://schemas.microsoft.com/office/drawing/2014/main" id="{A83F4431-D6F3-4765-AABA-55D78565B1D6}"/>
                </a:ext>
              </a:extLst>
            </p:cNvPr>
            <p:cNvCxnSpPr/>
            <p:nvPr/>
          </p:nvCxnSpPr>
          <p:spPr>
            <a:xfrm flipV="1">
              <a:off x="498526" y="9533568"/>
              <a:ext cx="6953250" cy="171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4" name="Picture 3">
            <a:extLst>
              <a:ext uri="{FF2B5EF4-FFF2-40B4-BE49-F238E27FC236}">
                <a16:creationId xmlns:a16="http://schemas.microsoft.com/office/drawing/2014/main" id="{28A3613F-8D36-4041-B9FB-9CE951890D14}"/>
              </a:ext>
            </a:extLst>
          </p:cNvPr>
          <p:cNvPicPr>
            <a:picLocks noChangeAspect="1"/>
          </p:cNvPicPr>
          <p:nvPr/>
        </p:nvPicPr>
        <p:blipFill rotWithShape="1">
          <a:blip r:embed="rId11" cstate="hqprint">
            <a:extLst>
              <a:ext uri="{28A0092B-C50C-407E-A947-70E740481C1C}">
                <a14:useLocalDpi xmlns:a14="http://schemas.microsoft.com/office/drawing/2010/main"/>
              </a:ext>
            </a:extLst>
          </a:blip>
          <a:srcRect/>
          <a:stretch/>
        </p:blipFill>
        <p:spPr>
          <a:xfrm>
            <a:off x="6335083" y="2600484"/>
            <a:ext cx="1389869" cy="1200491"/>
          </a:xfrm>
          <a:prstGeom prst="rect">
            <a:avLst/>
          </a:prstGeom>
        </p:spPr>
      </p:pic>
      <p:pic>
        <p:nvPicPr>
          <p:cNvPr id="46" name="Picture 45">
            <a:extLst>
              <a:ext uri="{FF2B5EF4-FFF2-40B4-BE49-F238E27FC236}">
                <a16:creationId xmlns:a16="http://schemas.microsoft.com/office/drawing/2014/main" id="{FE2A540F-4111-4198-85DD-44407D489C63}"/>
              </a:ext>
            </a:extLst>
          </p:cNvPr>
          <p:cNvPicPr>
            <a:picLocks noChangeAspect="1"/>
          </p:cNvPicPr>
          <p:nvPr/>
        </p:nvPicPr>
        <p:blipFill rotWithShape="1">
          <a:blip r:embed="rId12" cstate="hqprint">
            <a:extLst>
              <a:ext uri="{28A0092B-C50C-407E-A947-70E740481C1C}">
                <a14:useLocalDpi xmlns:a14="http://schemas.microsoft.com/office/drawing/2010/main"/>
              </a:ext>
            </a:extLst>
          </a:blip>
          <a:srcRect/>
          <a:stretch/>
        </p:blipFill>
        <p:spPr>
          <a:xfrm>
            <a:off x="5066890" y="2595867"/>
            <a:ext cx="1346610" cy="1209725"/>
          </a:xfrm>
          <a:prstGeom prst="rect">
            <a:avLst/>
          </a:prstGeom>
        </p:spPr>
      </p:pic>
      <p:pic>
        <p:nvPicPr>
          <p:cNvPr id="47" name="Picture 46">
            <a:extLst>
              <a:ext uri="{FF2B5EF4-FFF2-40B4-BE49-F238E27FC236}">
                <a16:creationId xmlns:a16="http://schemas.microsoft.com/office/drawing/2014/main" id="{F6D89D27-BA0B-4E73-9481-BA104417D9CE}"/>
              </a:ext>
            </a:extLst>
          </p:cNvPr>
          <p:cNvPicPr>
            <a:picLocks noChangeAspect="1"/>
          </p:cNvPicPr>
          <p:nvPr/>
        </p:nvPicPr>
        <p:blipFill rotWithShape="1">
          <a:blip r:embed="rId13" cstate="hqprint">
            <a:extLst>
              <a:ext uri="{28A0092B-C50C-407E-A947-70E740481C1C}">
                <a14:useLocalDpi xmlns:a14="http://schemas.microsoft.com/office/drawing/2010/main"/>
              </a:ext>
            </a:extLst>
          </a:blip>
          <a:srcRect/>
          <a:stretch/>
        </p:blipFill>
        <p:spPr>
          <a:xfrm>
            <a:off x="3917085" y="2598068"/>
            <a:ext cx="1164498" cy="1205322"/>
          </a:xfrm>
          <a:prstGeom prst="rect">
            <a:avLst/>
          </a:prstGeom>
        </p:spPr>
      </p:pic>
      <p:pic>
        <p:nvPicPr>
          <p:cNvPr id="48" name="Picture 47">
            <a:extLst>
              <a:ext uri="{FF2B5EF4-FFF2-40B4-BE49-F238E27FC236}">
                <a16:creationId xmlns:a16="http://schemas.microsoft.com/office/drawing/2014/main" id="{8DFD1830-2C6D-4D38-9EFD-5EA54B47C7EB}"/>
              </a:ext>
            </a:extLst>
          </p:cNvPr>
          <p:cNvPicPr>
            <a:picLocks noChangeAspect="1"/>
          </p:cNvPicPr>
          <p:nvPr/>
        </p:nvPicPr>
        <p:blipFill rotWithShape="1">
          <a:blip r:embed="rId14" cstate="hqprint">
            <a:extLst>
              <a:ext uri="{28A0092B-C50C-407E-A947-70E740481C1C}">
                <a14:useLocalDpi xmlns:a14="http://schemas.microsoft.com/office/drawing/2010/main"/>
              </a:ext>
            </a:extLst>
          </a:blip>
          <a:srcRect/>
          <a:stretch/>
        </p:blipFill>
        <p:spPr>
          <a:xfrm>
            <a:off x="2607866" y="2598068"/>
            <a:ext cx="1419548" cy="1205322"/>
          </a:xfrm>
          <a:prstGeom prst="rect">
            <a:avLst/>
          </a:prstGeom>
        </p:spPr>
      </p:pic>
      <p:pic>
        <p:nvPicPr>
          <p:cNvPr id="49" name="Picture 48">
            <a:extLst>
              <a:ext uri="{FF2B5EF4-FFF2-40B4-BE49-F238E27FC236}">
                <a16:creationId xmlns:a16="http://schemas.microsoft.com/office/drawing/2014/main" id="{136E116D-9E4A-424B-B8EC-7CAE85AB4176}"/>
              </a:ext>
            </a:extLst>
          </p:cNvPr>
          <p:cNvPicPr>
            <a:picLocks noChangeAspect="1"/>
          </p:cNvPicPr>
          <p:nvPr/>
        </p:nvPicPr>
        <p:blipFill rotWithShape="1">
          <a:blip r:embed="rId15" cstate="hqprint">
            <a:extLst>
              <a:ext uri="{28A0092B-C50C-407E-A947-70E740481C1C}">
                <a14:useLocalDpi xmlns:a14="http://schemas.microsoft.com/office/drawing/2010/main"/>
              </a:ext>
            </a:extLst>
          </a:blip>
          <a:srcRect/>
          <a:stretch/>
        </p:blipFill>
        <p:spPr>
          <a:xfrm>
            <a:off x="1362786" y="2600452"/>
            <a:ext cx="1419547" cy="1200555"/>
          </a:xfrm>
          <a:prstGeom prst="rect">
            <a:avLst/>
          </a:prstGeom>
        </p:spPr>
      </p:pic>
      <p:pic>
        <p:nvPicPr>
          <p:cNvPr id="50" name="Picture 49">
            <a:extLst>
              <a:ext uri="{FF2B5EF4-FFF2-40B4-BE49-F238E27FC236}">
                <a16:creationId xmlns:a16="http://schemas.microsoft.com/office/drawing/2014/main" id="{49F15C4B-239F-4EB0-8723-E262C745A63F}"/>
              </a:ext>
            </a:extLst>
          </p:cNvPr>
          <p:cNvPicPr>
            <a:picLocks noChangeAspect="1"/>
          </p:cNvPicPr>
          <p:nvPr/>
        </p:nvPicPr>
        <p:blipFill rotWithShape="1">
          <a:blip r:embed="rId16" cstate="hqprint">
            <a:extLst>
              <a:ext uri="{28A0092B-C50C-407E-A947-70E740481C1C}">
                <a14:useLocalDpi xmlns:a14="http://schemas.microsoft.com/office/drawing/2010/main"/>
              </a:ext>
            </a:extLst>
          </a:blip>
          <a:srcRect/>
          <a:stretch/>
        </p:blipFill>
        <p:spPr>
          <a:xfrm>
            <a:off x="88404" y="2599108"/>
            <a:ext cx="1346610" cy="1203243"/>
          </a:xfrm>
          <a:prstGeom prst="rect">
            <a:avLst/>
          </a:prstGeom>
        </p:spPr>
      </p:pic>
      <p:sp>
        <p:nvSpPr>
          <p:cNvPr id="30" name="Rectangle 29">
            <a:extLst>
              <a:ext uri="{FF2B5EF4-FFF2-40B4-BE49-F238E27FC236}">
                <a16:creationId xmlns:a16="http://schemas.microsoft.com/office/drawing/2014/main" id="{7438EA09-5B0E-41B2-A225-064C686190AD}"/>
              </a:ext>
            </a:extLst>
          </p:cNvPr>
          <p:cNvSpPr/>
          <p:nvPr/>
        </p:nvSpPr>
        <p:spPr>
          <a:xfrm>
            <a:off x="141635" y="4354313"/>
            <a:ext cx="7583317" cy="5306196"/>
          </a:xfrm>
          <a:prstGeom prst="rect">
            <a:avLst/>
          </a:prstGeom>
        </p:spPr>
        <p:txBody>
          <a:bodyPr wrap="square">
            <a:spAutoFit/>
          </a:bodyPr>
          <a:lstStyle/>
          <a:p>
            <a:pPr lvl="0">
              <a:lnSpc>
                <a:spcPct val="107000"/>
              </a:lnSpc>
              <a:spcAft>
                <a:spcPts val="300"/>
              </a:spcAft>
              <a:defRPr/>
            </a:pPr>
            <a:r>
              <a:rPr lang="en-GB" sz="1200" dirty="0">
                <a:solidFill>
                  <a:srgbClr val="000000"/>
                </a:solidFill>
                <a:latin typeface="Calibri" panose="020F0502020204030204" pitchFamily="34" charset="0"/>
                <a:ea typeface="Calibri" panose="020F0502020204030204" pitchFamily="34" charset="0"/>
              </a:rPr>
              <a:t>All visitors to site must be preauthorised and undergo an induction, during which social distancing guidelines must be followed (2 metre separation).  In addition to the Site Health and Safety Induction, the following COVID-19 requirements and declaration shall be completed.</a:t>
            </a:r>
          </a:p>
          <a:p>
            <a:pPr lvl="0">
              <a:lnSpc>
                <a:spcPct val="107000"/>
              </a:lnSpc>
              <a:spcAft>
                <a:spcPts val="300"/>
              </a:spcAft>
              <a:defRPr/>
            </a:pPr>
            <a:r>
              <a:rPr lang="en-GB" sz="1200" dirty="0">
                <a:solidFill>
                  <a:srgbClr val="000000"/>
                </a:solidFill>
                <a:latin typeface="Calibri" panose="020F0502020204030204" pitchFamily="34" charset="0"/>
                <a:ea typeface="Calibri" panose="020F0502020204030204" pitchFamily="34" charset="0"/>
              </a:rPr>
              <a:t>Symptoms of COVID-19 include a high temperature (37.8 C or above), new persistent dry cough or loss of, or change in, normal sense of taste or smell.  If you have any of these symptoms please do not enter the site.  If you start to feel unwell on site, please inform your site representative immediately by phone.</a:t>
            </a:r>
          </a:p>
          <a:p>
            <a:pPr marL="171450" lvl="0" indent="-171450">
              <a:lnSpc>
                <a:spcPct val="107000"/>
              </a:lnSpc>
              <a:spcAft>
                <a:spcPts val="200"/>
              </a:spcAft>
              <a:buFont typeface="Arial" panose="020B0604020202020204" pitchFamily="34" charset="0"/>
              <a:buChar char="•"/>
              <a:defRPr/>
            </a:pPr>
            <a:r>
              <a:rPr lang="en-GB" sz="1200" b="1" dirty="0">
                <a:solidFill>
                  <a:srgbClr val="000000"/>
                </a:solidFill>
                <a:latin typeface="Calibri" panose="020F0502020204030204" pitchFamily="34" charset="0"/>
                <a:ea typeface="Calibri" panose="020F0502020204030204" pitchFamily="34" charset="0"/>
              </a:rPr>
              <a:t>Hand Washing / Sanitising: </a:t>
            </a:r>
            <a:r>
              <a:rPr lang="en-GB" sz="1200" dirty="0">
                <a:solidFill>
                  <a:srgbClr val="000000"/>
                </a:solidFill>
                <a:latin typeface="Calibri" panose="020F0502020204030204" pitchFamily="34" charset="0"/>
                <a:ea typeface="Calibri" panose="020F0502020204030204" pitchFamily="34" charset="0"/>
              </a:rPr>
              <a:t>On arrival / departure wash hands with soap and water / sanitise for 20 seconds.  Also wash hands / sanitise before entering / leaving any office buildings, canteen or welfare facilities, and when entering / exiting mobile equipment / vehicles.</a:t>
            </a:r>
          </a:p>
          <a:p>
            <a:pPr marL="171450" lvl="0" indent="-171450">
              <a:lnSpc>
                <a:spcPct val="107000"/>
              </a:lnSpc>
              <a:spcAft>
                <a:spcPts val="200"/>
              </a:spcAft>
              <a:buFont typeface="Arial" panose="020B0604020202020204" pitchFamily="34" charset="0"/>
              <a:buChar char="•"/>
              <a:defRPr/>
            </a:pPr>
            <a:r>
              <a:rPr lang="en-GB" sz="1200" b="1" dirty="0">
                <a:solidFill>
                  <a:srgbClr val="000000"/>
                </a:solidFill>
                <a:latin typeface="Calibri" panose="020F0502020204030204" pitchFamily="34" charset="0"/>
                <a:ea typeface="Calibri" panose="020F0502020204030204" pitchFamily="34" charset="0"/>
              </a:rPr>
              <a:t>Hygiene:</a:t>
            </a:r>
            <a:r>
              <a:rPr lang="en-GB" sz="1200" dirty="0">
                <a:solidFill>
                  <a:srgbClr val="000000"/>
                </a:solidFill>
                <a:latin typeface="Calibri" panose="020F0502020204030204" pitchFamily="34" charset="0"/>
                <a:ea typeface="Calibri" panose="020F0502020204030204" pitchFamily="34" charset="0"/>
              </a:rPr>
              <a:t> If you need to cough or sneeze, please use a tissue and dispose of the tissue immediately in a bin.  If you do not have a tissue, cough or sneeze into the crook of your elbow.</a:t>
            </a:r>
          </a:p>
          <a:p>
            <a:pPr marL="171450" lvl="0" indent="-171450">
              <a:lnSpc>
                <a:spcPct val="107000"/>
              </a:lnSpc>
              <a:spcAft>
                <a:spcPts val="200"/>
              </a:spcAft>
              <a:buFont typeface="Arial" panose="020B0604020202020204" pitchFamily="34" charset="0"/>
              <a:buChar char="•"/>
              <a:defRPr/>
            </a:pPr>
            <a:r>
              <a:rPr lang="en-GB" sz="1200" b="1" dirty="0">
                <a:solidFill>
                  <a:srgbClr val="000000"/>
                </a:solidFill>
                <a:latin typeface="Calibri" panose="020F0502020204030204" pitchFamily="34" charset="0"/>
                <a:ea typeface="Calibri" panose="020F0502020204030204" pitchFamily="34" charset="0"/>
              </a:rPr>
              <a:t>Social Distancing: </a:t>
            </a:r>
            <a:r>
              <a:rPr lang="en-GB" sz="1200" dirty="0">
                <a:solidFill>
                  <a:srgbClr val="000000"/>
                </a:solidFill>
                <a:latin typeface="Calibri" panose="020F0502020204030204" pitchFamily="34" charset="0"/>
                <a:ea typeface="Calibri" panose="020F0502020204030204" pitchFamily="34" charset="0"/>
              </a:rPr>
              <a:t>Maintain 2m separation.  For any activities where this may not be possible, review whether the activity must take place.  If there are </a:t>
            </a:r>
            <a:r>
              <a:rPr lang="en-GB" sz="1200" u="sng" dirty="0">
                <a:solidFill>
                  <a:srgbClr val="000000"/>
                </a:solidFill>
                <a:latin typeface="Calibri" panose="020F0502020204030204" pitchFamily="34" charset="0"/>
                <a:ea typeface="Calibri" panose="020F0502020204030204" pitchFamily="34" charset="0"/>
              </a:rPr>
              <a:t>exceptional circumstances</a:t>
            </a:r>
            <a:r>
              <a:rPr lang="en-GB" sz="1200" dirty="0">
                <a:solidFill>
                  <a:srgbClr val="000000"/>
                </a:solidFill>
                <a:latin typeface="Calibri" panose="020F0502020204030204" pitchFamily="34" charset="0"/>
                <a:ea typeface="Calibri" panose="020F0502020204030204" pitchFamily="34" charset="0"/>
              </a:rPr>
              <a:t> where 2m separation must be compromised then authorisation is required and a risk assessment must be carried out, with the additional control measures including the need for face coverings being detailed in a Permit to Work. </a:t>
            </a:r>
          </a:p>
          <a:p>
            <a:pPr marL="171450" indent="-171450">
              <a:lnSpc>
                <a:spcPct val="107000"/>
              </a:lnSpc>
              <a:spcAft>
                <a:spcPts val="200"/>
              </a:spcAft>
              <a:buFont typeface="Arial" panose="020B0604020202020204" pitchFamily="34" charset="0"/>
              <a:buChar char="•"/>
              <a:defRPr/>
            </a:pPr>
            <a:r>
              <a:rPr lang="en-GB" sz="1200" b="1" dirty="0">
                <a:solidFill>
                  <a:srgbClr val="000000"/>
                </a:solidFill>
                <a:latin typeface="Calibri" panose="020F0502020204030204" pitchFamily="34" charset="0"/>
                <a:ea typeface="Calibri" panose="020F0502020204030204" pitchFamily="34" charset="0"/>
              </a:rPr>
              <a:t>Site Rules: </a:t>
            </a:r>
            <a:r>
              <a:rPr lang="en-GB" sz="1200" dirty="0">
                <a:solidFill>
                  <a:srgbClr val="000000"/>
                </a:solidFill>
                <a:latin typeface="Calibri" panose="020F0502020204030204" pitchFamily="34" charset="0"/>
                <a:ea typeface="Calibri" panose="020F0502020204030204" pitchFamily="34" charset="0"/>
              </a:rPr>
              <a:t>Please follow signage, floor markings, etc. and arrangements such as staggered start / finish times / breaks, etc. </a:t>
            </a:r>
          </a:p>
          <a:p>
            <a:pPr marL="171450" indent="-171450">
              <a:lnSpc>
                <a:spcPct val="107000"/>
              </a:lnSpc>
              <a:spcAft>
                <a:spcPts val="200"/>
              </a:spcAft>
              <a:buFont typeface="Arial" panose="020B0604020202020204" pitchFamily="34" charset="0"/>
              <a:buChar char="•"/>
              <a:defRPr/>
            </a:pPr>
            <a:r>
              <a:rPr lang="en-GB" sz="1200" b="1" dirty="0">
                <a:solidFill>
                  <a:srgbClr val="000000"/>
                </a:solidFill>
                <a:latin typeface="Calibri" panose="020F0502020204030204" pitchFamily="34" charset="0"/>
                <a:ea typeface="Calibri" panose="020F0502020204030204" pitchFamily="34" charset="0"/>
              </a:rPr>
              <a:t>Mask &amp; Move: </a:t>
            </a:r>
            <a:r>
              <a:rPr lang="en-GB" sz="1200" dirty="0">
                <a:solidFill>
                  <a:srgbClr val="000000"/>
                </a:solidFill>
                <a:latin typeface="Calibri" panose="020F0502020204030204" pitchFamily="34" charset="0"/>
                <a:ea typeface="Calibri" panose="020F0502020204030204" pitchFamily="34" charset="0"/>
              </a:rPr>
              <a:t>Please note a face covering must be worn when moving around shared office areas.</a:t>
            </a:r>
            <a:endParaRPr lang="en-GB" sz="1200" b="1" dirty="0">
              <a:solidFill>
                <a:srgbClr val="000000"/>
              </a:solidFill>
              <a:latin typeface="Calibri" panose="020F0502020204030204" pitchFamily="34" charset="0"/>
              <a:ea typeface="Calibri" panose="020F0502020204030204" pitchFamily="34" charset="0"/>
            </a:endParaRPr>
          </a:p>
          <a:p>
            <a:pPr marL="171450" lvl="0" indent="-171450">
              <a:lnSpc>
                <a:spcPct val="107000"/>
              </a:lnSpc>
              <a:spcAft>
                <a:spcPts val="200"/>
              </a:spcAft>
              <a:buFont typeface="Arial" panose="020B0604020202020204" pitchFamily="34" charset="0"/>
              <a:buChar char="•"/>
              <a:defRPr/>
            </a:pPr>
            <a:r>
              <a:rPr lang="en-GB" sz="1200" b="1" dirty="0">
                <a:solidFill>
                  <a:srgbClr val="000000"/>
                </a:solidFill>
                <a:latin typeface="Calibri" panose="020F0502020204030204" pitchFamily="34" charset="0"/>
                <a:ea typeface="Calibri" panose="020F0502020204030204" pitchFamily="34" charset="0"/>
              </a:rPr>
              <a:t>Welfare Facilities: </a:t>
            </a:r>
            <a:r>
              <a:rPr lang="en-GB" sz="1200" dirty="0">
                <a:solidFill>
                  <a:srgbClr val="000000"/>
                </a:solidFill>
                <a:latin typeface="Calibri" panose="020F0502020204030204" pitchFamily="34" charset="0"/>
                <a:ea typeface="Calibri" panose="020F0502020204030204" pitchFamily="34" charset="0"/>
              </a:rPr>
              <a:t>Observe limitations on access and numbers permitted in canteens, welfare cabins, toilets, etc.  Please clean the areas before and after use</a:t>
            </a:r>
          </a:p>
          <a:p>
            <a:pPr marL="171450" lvl="0" indent="-171450">
              <a:lnSpc>
                <a:spcPct val="107000"/>
              </a:lnSpc>
              <a:spcAft>
                <a:spcPts val="200"/>
              </a:spcAft>
              <a:buFont typeface="Arial" panose="020B0604020202020204" pitchFamily="34" charset="0"/>
              <a:buChar char="•"/>
              <a:defRPr/>
            </a:pPr>
            <a:r>
              <a:rPr lang="en-GB" sz="1200" b="1" dirty="0">
                <a:solidFill>
                  <a:srgbClr val="000000"/>
                </a:solidFill>
                <a:latin typeface="Calibri" panose="020F0502020204030204" pitchFamily="34" charset="0"/>
                <a:ea typeface="Calibri" panose="020F0502020204030204" pitchFamily="34" charset="0"/>
              </a:rPr>
              <a:t>Housekeeping and Waste Disposal: </a:t>
            </a:r>
            <a:r>
              <a:rPr lang="en-GB" sz="1200" dirty="0">
                <a:solidFill>
                  <a:srgbClr val="000000"/>
                </a:solidFill>
                <a:latin typeface="Calibri" panose="020F0502020204030204" pitchFamily="34" charset="0"/>
                <a:ea typeface="Calibri" panose="020F0502020204030204" pitchFamily="34" charset="0"/>
              </a:rPr>
              <a:t>Clean areas thoroughly after use, including all “touch points”, use bins for tissues, PPE, etc</a:t>
            </a:r>
          </a:p>
          <a:p>
            <a:pPr lvl="0">
              <a:lnSpc>
                <a:spcPct val="107000"/>
              </a:lnSpc>
              <a:spcAft>
                <a:spcPts val="200"/>
              </a:spcAft>
              <a:defRPr/>
            </a:pPr>
            <a:r>
              <a:rPr lang="en-GB" sz="1200" dirty="0">
                <a:solidFill>
                  <a:srgbClr val="000000"/>
                </a:solidFill>
                <a:latin typeface="Calibri" panose="020F0502020204030204" pitchFamily="34" charset="0"/>
                <a:ea typeface="Calibri" panose="020F0502020204030204" pitchFamily="34" charset="0"/>
              </a:rPr>
              <a:t>Please bring any concerns to our attention immediately and document them in our Near Miss / Hazard Alert System.  If an activity cannot be undertaken safely, it should not take place. </a:t>
            </a:r>
          </a:p>
          <a:p>
            <a:pPr lvl="0">
              <a:lnSpc>
                <a:spcPct val="107000"/>
              </a:lnSpc>
              <a:spcAft>
                <a:spcPts val="200"/>
              </a:spcAft>
              <a:defRPr/>
            </a:pPr>
            <a:r>
              <a:rPr lang="en-GB" sz="1200" dirty="0">
                <a:solidFill>
                  <a:srgbClr val="000000"/>
                </a:solidFill>
                <a:latin typeface="Calibri" panose="020F0502020204030204" pitchFamily="34" charset="0"/>
                <a:ea typeface="Calibri" panose="020F0502020204030204" pitchFamily="34" charset="0"/>
              </a:rPr>
              <a:t>Please discuss and complete the COVID-19 Questionnaire / Self Declaration.</a:t>
            </a:r>
          </a:p>
        </p:txBody>
      </p:sp>
    </p:spTree>
    <p:extLst>
      <p:ext uri="{BB962C8B-B14F-4D97-AF65-F5344CB8AC3E}">
        <p14:creationId xmlns:p14="http://schemas.microsoft.com/office/powerpoint/2010/main" val="1749423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e 17">
            <a:extLst>
              <a:ext uri="{FF2B5EF4-FFF2-40B4-BE49-F238E27FC236}">
                <a16:creationId xmlns:a16="http://schemas.microsoft.com/office/drawing/2014/main" id="{B6ACCAB9-6793-40F9-AA08-A5A28D372B8F}"/>
              </a:ext>
            </a:extLst>
          </p:cNvPr>
          <p:cNvGrpSpPr/>
          <p:nvPr>
            <p:custDataLst>
              <p:tags r:id="rId1"/>
            </p:custDataLst>
          </p:nvPr>
        </p:nvGrpSpPr>
        <p:grpSpPr>
          <a:xfrm>
            <a:off x="-2" y="6743"/>
            <a:ext cx="7772402" cy="1496593"/>
            <a:chOff x="-2" y="3896813"/>
            <a:chExt cx="7772402" cy="1496593"/>
          </a:xfrm>
        </p:grpSpPr>
        <p:pic>
          <p:nvPicPr>
            <p:cNvPr id="10" name="Image 9">
              <a:extLst>
                <a:ext uri="{FF2B5EF4-FFF2-40B4-BE49-F238E27FC236}">
                  <a16:creationId xmlns:a16="http://schemas.microsoft.com/office/drawing/2014/main" id="{62DA209B-B857-445B-AADC-6E773E22FE1B}"/>
                </a:ext>
              </a:extLst>
            </p:cNvPr>
            <p:cNvPicPr>
              <a:picLocks noChangeAspect="1"/>
            </p:cNvPicPr>
            <p:nvPr/>
          </p:nvPicPr>
          <p:blipFill>
            <a:blip r:embed="rId5"/>
            <a:stretch>
              <a:fillRect/>
            </a:stretch>
          </p:blipFill>
          <p:spPr>
            <a:xfrm>
              <a:off x="-2" y="3896813"/>
              <a:ext cx="7772402" cy="1496593"/>
            </a:xfrm>
            <a:prstGeom prst="rect">
              <a:avLst/>
            </a:prstGeom>
          </p:spPr>
        </p:pic>
        <p:sp>
          <p:nvSpPr>
            <p:cNvPr id="16" name="Titre 1">
              <a:extLst>
                <a:ext uri="{FF2B5EF4-FFF2-40B4-BE49-F238E27FC236}">
                  <a16:creationId xmlns:a16="http://schemas.microsoft.com/office/drawing/2014/main" id="{4D06CCDD-40F1-4D1A-8D7A-C56FE406E8D2}"/>
                </a:ext>
              </a:extLst>
            </p:cNvPr>
            <p:cNvSpPr txBox="1">
              <a:spLocks/>
            </p:cNvSpPr>
            <p:nvPr/>
          </p:nvSpPr>
          <p:spPr>
            <a:xfrm>
              <a:off x="2" y="4291455"/>
              <a:ext cx="7772396" cy="582721"/>
            </a:xfrm>
            <a:prstGeom prst="rect">
              <a:avLst/>
            </a:prstGeom>
            <a:solidFill>
              <a:srgbClr val="71080D"/>
            </a:solidFill>
            <a:ln>
              <a:solidFill>
                <a:srgbClr val="71080D"/>
              </a:solidFill>
            </a:ln>
          </p:spPr>
          <p:txBody>
            <a:bodyPr vert="horz" lIns="91440" tIns="45720" rIns="91440" bIns="45720" rtlCol="0" anchor="b">
              <a:normAutofit/>
            </a:bodyPr>
            <a:lstStyle>
              <a:lvl1pPr algn="ctr" defTabSz="777240" rtl="0" eaLnBrk="1" latinLnBrk="0" hangingPunct="1">
                <a:lnSpc>
                  <a:spcPct val="90000"/>
                </a:lnSpc>
                <a:spcBef>
                  <a:spcPct val="0"/>
                </a:spcBef>
                <a:buNone/>
                <a:defRPr sz="5100" kern="1200">
                  <a:solidFill>
                    <a:schemeClr val="tx1"/>
                  </a:solidFill>
                  <a:latin typeface="+mj-lt"/>
                  <a:ea typeface="+mj-ea"/>
                  <a:cs typeface="+mj-cs"/>
                </a:defRPr>
              </a:lvl1pPr>
            </a:lstStyle>
            <a:p>
              <a:pPr algn="l">
                <a:lnSpc>
                  <a:spcPct val="0"/>
                </a:lnSpc>
              </a:pPr>
              <a:r>
                <a:rPr lang="fr-FR" sz="3200" b="1" dirty="0">
                  <a:solidFill>
                    <a:schemeClr val="bg1"/>
                  </a:solidFill>
                </a:rPr>
                <a:t>HEALTH &amp; SAFETY
</a:t>
              </a:r>
            </a:p>
          </p:txBody>
        </p:sp>
        <p:pic>
          <p:nvPicPr>
            <p:cNvPr id="17" name="Image 16">
              <a:extLst>
                <a:ext uri="{FF2B5EF4-FFF2-40B4-BE49-F238E27FC236}">
                  <a16:creationId xmlns:a16="http://schemas.microsoft.com/office/drawing/2014/main" id="{F3051481-698E-429C-B957-D735371C1125}"/>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10102" y="4409142"/>
              <a:ext cx="1205865" cy="347345"/>
            </a:xfrm>
            <a:prstGeom prst="rect">
              <a:avLst/>
            </a:prstGeom>
            <a:noFill/>
            <a:ln>
              <a:noFill/>
            </a:ln>
          </p:spPr>
        </p:pic>
      </p:grpSp>
      <p:grpSp>
        <p:nvGrpSpPr>
          <p:cNvPr id="19" name="Groupe 18">
            <a:extLst>
              <a:ext uri="{FF2B5EF4-FFF2-40B4-BE49-F238E27FC236}">
                <a16:creationId xmlns:a16="http://schemas.microsoft.com/office/drawing/2014/main" id="{AE422612-DD7C-4F84-888B-F4C21958363B}"/>
              </a:ext>
            </a:extLst>
          </p:cNvPr>
          <p:cNvGrpSpPr/>
          <p:nvPr>
            <p:custDataLst>
              <p:tags r:id="rId2"/>
            </p:custDataLst>
          </p:nvPr>
        </p:nvGrpSpPr>
        <p:grpSpPr>
          <a:xfrm>
            <a:off x="464603" y="9762912"/>
            <a:ext cx="6961297" cy="288745"/>
            <a:chOff x="498525" y="9533568"/>
            <a:chExt cx="6961297" cy="288746"/>
          </a:xfrm>
        </p:grpSpPr>
        <p:sp>
          <p:nvSpPr>
            <p:cNvPr id="20" name="ZoneTexte 25">
              <a:extLst>
                <a:ext uri="{FF2B5EF4-FFF2-40B4-BE49-F238E27FC236}">
                  <a16:creationId xmlns:a16="http://schemas.microsoft.com/office/drawing/2014/main" id="{7855948C-B1D9-4691-8307-DA39D700D000}"/>
                </a:ext>
              </a:extLst>
            </p:cNvPr>
            <p:cNvSpPr txBox="1"/>
            <p:nvPr/>
          </p:nvSpPr>
          <p:spPr>
            <a:xfrm>
              <a:off x="498525" y="9591352"/>
              <a:ext cx="6961297" cy="230962"/>
            </a:xfrm>
            <a:prstGeom prst="rect">
              <a:avLst/>
            </a:prstGeom>
            <a:noFill/>
          </p:spPr>
          <p:txBody>
            <a:bodyPr wrap="square" rtlCol="0">
              <a:spAutoFit/>
            </a:bodyPr>
            <a:lstStyle/>
            <a:p>
              <a:r>
                <a:rPr lang="fr-FR" sz="901" dirty="0">
                  <a:solidFill>
                    <a:srgbClr val="000000"/>
                  </a:solidFill>
                  <a:latin typeface="Arial" panose="020B0604020202020204" pitchFamily="34" charset="0"/>
                  <a:ea typeface="Calibri" panose="020F0502020204030204" pitchFamily="34" charset="0"/>
                  <a:cs typeface="Arial" panose="020B0604020202020204" pitchFamily="34" charset="0"/>
                </a:rPr>
                <a:t>	                                                                V3 – 28/09/2020                                                                                          2/2</a:t>
              </a:r>
              <a:endParaRPr lang="fr-FR" sz="1200" dirty="0">
                <a:latin typeface="Times New Roman" panose="02020603050405020304" pitchFamily="18" charset="0"/>
                <a:ea typeface="Times New Roman" panose="02020603050405020304" pitchFamily="18" charset="0"/>
              </a:endParaRPr>
            </a:p>
          </p:txBody>
        </p:sp>
        <p:cxnSp>
          <p:nvCxnSpPr>
            <p:cNvPr id="21" name="Connecteur droit 20">
              <a:extLst>
                <a:ext uri="{FF2B5EF4-FFF2-40B4-BE49-F238E27FC236}">
                  <a16:creationId xmlns:a16="http://schemas.microsoft.com/office/drawing/2014/main" id="{913EAC9B-0A85-4883-A1E2-02A388F8316A}"/>
                </a:ext>
              </a:extLst>
            </p:cNvPr>
            <p:cNvCxnSpPr/>
            <p:nvPr/>
          </p:nvCxnSpPr>
          <p:spPr>
            <a:xfrm flipV="1">
              <a:off x="498526" y="9533568"/>
              <a:ext cx="6953250" cy="171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 name="Groupe 29">
            <a:extLst>
              <a:ext uri="{FF2B5EF4-FFF2-40B4-BE49-F238E27FC236}">
                <a16:creationId xmlns:a16="http://schemas.microsoft.com/office/drawing/2014/main" id="{A897AA02-1CD7-4FD7-9845-BCDD0845A82C}"/>
              </a:ext>
            </a:extLst>
          </p:cNvPr>
          <p:cNvGrpSpPr/>
          <p:nvPr>
            <p:custDataLst>
              <p:tags r:id="rId3"/>
            </p:custDataLst>
          </p:nvPr>
        </p:nvGrpSpPr>
        <p:grpSpPr>
          <a:xfrm>
            <a:off x="201477" y="1686075"/>
            <a:ext cx="7369444" cy="496577"/>
            <a:chOff x="116236" y="4587454"/>
            <a:chExt cx="7369444" cy="496577"/>
          </a:xfrm>
        </p:grpSpPr>
        <p:sp>
          <p:nvSpPr>
            <p:cNvPr id="15" name="Ellipse 31">
              <a:extLst>
                <a:ext uri="{FF2B5EF4-FFF2-40B4-BE49-F238E27FC236}">
                  <a16:creationId xmlns:a16="http://schemas.microsoft.com/office/drawing/2014/main" id="{59DEADED-5DDE-40DC-B8BB-C195625B5591}"/>
                </a:ext>
              </a:extLst>
            </p:cNvPr>
            <p:cNvSpPr/>
            <p:nvPr/>
          </p:nvSpPr>
          <p:spPr>
            <a:xfrm>
              <a:off x="116236" y="4587454"/>
              <a:ext cx="604434" cy="496577"/>
            </a:xfrm>
            <a:prstGeom prst="ellipse">
              <a:avLst/>
            </a:prstGeom>
            <a:solidFill>
              <a:srgbClr val="002060"/>
            </a:solidFill>
            <a:ln>
              <a:solidFill>
                <a:srgbClr val="00206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b="1" dirty="0">
                <a:solidFill>
                  <a:schemeClr val="bg1"/>
                </a:solidFill>
              </a:endParaRPr>
            </a:p>
            <a:p>
              <a:pPr algn="ctr"/>
              <a:r>
                <a:rPr lang="fr-FR" b="1" dirty="0">
                  <a:solidFill>
                    <a:schemeClr val="bg1"/>
                  </a:solidFill>
                </a:rPr>
                <a:t>3</a:t>
              </a:r>
              <a:endParaRPr lang="fr-FR" dirty="0"/>
            </a:p>
            <a:p>
              <a:pPr algn="ctr"/>
              <a:endParaRPr lang="fr-FR" dirty="0"/>
            </a:p>
          </p:txBody>
        </p:sp>
        <p:sp>
          <p:nvSpPr>
            <p:cNvPr id="14" name="ZoneTexte 30">
              <a:extLst>
                <a:ext uri="{FF2B5EF4-FFF2-40B4-BE49-F238E27FC236}">
                  <a16:creationId xmlns:a16="http://schemas.microsoft.com/office/drawing/2014/main" id="{F7985110-0971-4164-9604-02D09ED8EA93}"/>
                </a:ext>
              </a:extLst>
            </p:cNvPr>
            <p:cNvSpPr txBox="1"/>
            <p:nvPr/>
          </p:nvSpPr>
          <p:spPr>
            <a:xfrm>
              <a:off x="542439" y="4663744"/>
              <a:ext cx="6943241" cy="338554"/>
            </a:xfrm>
            <a:prstGeom prst="rect">
              <a:avLst/>
            </a:prstGeom>
            <a:solidFill>
              <a:srgbClr val="002060"/>
            </a:solidFill>
            <a:ln>
              <a:solidFill>
                <a:srgbClr val="002060"/>
              </a:solidFill>
            </a:ln>
            <a:effectLst>
              <a:outerShdw blurRad="50800" dist="38100" dir="2700000" algn="tl" rotWithShape="0">
                <a:prstClr val="black">
                  <a:alpha val="40000"/>
                </a:prstClr>
              </a:outerShdw>
            </a:effectLst>
          </p:spPr>
          <p:txBody>
            <a:bodyPr wrap="square" rtlCol="0">
              <a:spAutoFit/>
            </a:bodyPr>
            <a:lstStyle/>
            <a:p>
              <a:r>
                <a:rPr lang="fr-FR" sz="1600" b="1" dirty="0">
                  <a:solidFill>
                    <a:schemeClr val="bg1"/>
                  </a:solidFill>
                </a:rPr>
                <a:t>COVID-19 Questionnaire / Self </a:t>
              </a:r>
              <a:r>
                <a:rPr lang="fr-FR" sz="1600" b="1" dirty="0" err="1">
                  <a:solidFill>
                    <a:schemeClr val="bg1"/>
                  </a:solidFill>
                </a:rPr>
                <a:t>Declaration</a:t>
              </a:r>
              <a:endParaRPr lang="fr-FR" sz="1600" b="1" dirty="0">
                <a:solidFill>
                  <a:schemeClr val="bg1"/>
                </a:solidFill>
              </a:endParaRPr>
            </a:p>
          </p:txBody>
        </p:sp>
      </p:grpSp>
      <p:sp>
        <p:nvSpPr>
          <p:cNvPr id="2" name="Rectangle 1">
            <a:extLst>
              <a:ext uri="{FF2B5EF4-FFF2-40B4-BE49-F238E27FC236}">
                <a16:creationId xmlns:a16="http://schemas.microsoft.com/office/drawing/2014/main" id="{E099FD61-40EA-4F61-86A2-EDEB06C38E41}"/>
              </a:ext>
            </a:extLst>
          </p:cNvPr>
          <p:cNvSpPr/>
          <p:nvPr/>
        </p:nvSpPr>
        <p:spPr>
          <a:xfrm>
            <a:off x="201477" y="2215683"/>
            <a:ext cx="7369444" cy="5687967"/>
          </a:xfrm>
          <a:prstGeom prst="rect">
            <a:avLst/>
          </a:prstGeom>
        </p:spPr>
        <p:txBody>
          <a:bodyPr wrap="square">
            <a:spAutoFit/>
          </a:bodyPr>
          <a:lstStyle/>
          <a:p>
            <a:pPr>
              <a:lnSpc>
                <a:spcPct val="107000"/>
              </a:lnSpc>
              <a:spcAft>
                <a:spcPts val="720"/>
              </a:spcAft>
            </a:pPr>
            <a:r>
              <a:rPr lang="en-GB" sz="1200" dirty="0">
                <a:solidFill>
                  <a:srgbClr val="000000"/>
                </a:solidFill>
                <a:latin typeface="Calibri" panose="020F0502020204030204" pitchFamily="34" charset="0"/>
                <a:ea typeface="Calibri" panose="020F0502020204030204" pitchFamily="34" charset="0"/>
              </a:rPr>
              <a:t>The safety of our employees, suppliers, customers, families and visitors remain CEMEX’s overriding priority.  As the COVID-19 outbreak continues to evolve we are monitoring the situation closely and will periodically update company guidance.  Only business critical visitors are permitted at any CEMEX facility at this time. </a:t>
            </a:r>
          </a:p>
          <a:p>
            <a:pPr>
              <a:lnSpc>
                <a:spcPct val="107000"/>
              </a:lnSpc>
              <a:spcAft>
                <a:spcPts val="720"/>
              </a:spcAft>
            </a:pPr>
            <a:r>
              <a:rPr lang="en-GB" sz="1200" dirty="0">
                <a:solidFill>
                  <a:srgbClr val="000000"/>
                </a:solidFill>
                <a:latin typeface="Calibri" panose="020F0502020204030204" pitchFamily="34" charset="0"/>
                <a:ea typeface="Calibri" panose="020F0502020204030204" pitchFamily="34" charset="0"/>
              </a:rPr>
              <a:t>To prevent the spread of COVID-19 and reduce the potential risk of exposure to our workforce and visitors, we are conducting a simple screening questionnaire. Your participation is important to help us take precautionary measures to protect you and everyone on this site. In addition, where relevant, we ask that you “check in” on the NHS COVID-19 App using the site QR code.  Thank you for your time. </a:t>
            </a: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endParaRPr lang="en-GB" sz="1200" dirty="0">
              <a:solidFill>
                <a:srgbClr val="000000"/>
              </a:solidFill>
              <a:latin typeface="Calibri" panose="020F0502020204030204" pitchFamily="34" charset="0"/>
              <a:ea typeface="Calibri" panose="020F0502020204030204" pitchFamily="34" charset="0"/>
            </a:endParaRPr>
          </a:p>
          <a:p>
            <a:pPr>
              <a:lnSpc>
                <a:spcPct val="107000"/>
              </a:lnSpc>
              <a:spcAft>
                <a:spcPts val="720"/>
              </a:spcAft>
            </a:pPr>
            <a:r>
              <a:rPr lang="en-GB" sz="1200" dirty="0">
                <a:solidFill>
                  <a:srgbClr val="000000"/>
                </a:solidFill>
                <a:latin typeface="Calibri" panose="020F0502020204030204" pitchFamily="34" charset="0"/>
                <a:ea typeface="Calibri" panose="020F0502020204030204" pitchFamily="34" charset="0"/>
              </a:rPr>
              <a:t>Please note: If you answer ‘Yes’ to any of the above questions you may not be allowed entry to the site.</a:t>
            </a:r>
          </a:p>
          <a:p>
            <a:pPr>
              <a:lnSpc>
                <a:spcPct val="107000"/>
              </a:lnSpc>
              <a:spcAft>
                <a:spcPts val="720"/>
              </a:spcAft>
            </a:pPr>
            <a:r>
              <a:rPr lang="en-GB" sz="1200" dirty="0">
                <a:solidFill>
                  <a:srgbClr val="000000"/>
                </a:solidFill>
                <a:latin typeface="Calibri" panose="020F0502020204030204" pitchFamily="34" charset="0"/>
                <a:ea typeface="Calibri" panose="020F0502020204030204" pitchFamily="34" charset="0"/>
              </a:rPr>
              <a:t>I confirm that I have responded to the questions  above truthfully about my current condition</a:t>
            </a:r>
            <a:r>
              <a:rPr lang="en-GB" sz="1200" dirty="0">
                <a:solidFill>
                  <a:srgbClr val="FF0000"/>
                </a:solidFill>
                <a:latin typeface="Calibri" panose="020F0502020204030204" pitchFamily="34" charset="0"/>
                <a:ea typeface="Calibri" panose="020F0502020204030204" pitchFamily="34" charset="0"/>
              </a:rPr>
              <a:t>.  </a:t>
            </a:r>
            <a:r>
              <a:rPr lang="en-GB" sz="1200" b="1" dirty="0">
                <a:solidFill>
                  <a:srgbClr val="FF0000"/>
                </a:solidFill>
                <a:latin typeface="Calibri" panose="020F0502020204030204" pitchFamily="34" charset="0"/>
                <a:ea typeface="Calibri" panose="020F0502020204030204" pitchFamily="34" charset="0"/>
              </a:rPr>
              <a:t>I commit to advising my CEMEX Site Representative if I or a member of my household start to display symptoms of COVID-19 over the next 5 days.</a:t>
            </a:r>
          </a:p>
        </p:txBody>
      </p:sp>
      <p:graphicFrame>
        <p:nvGraphicFramePr>
          <p:cNvPr id="4" name="Table 3">
            <a:extLst>
              <a:ext uri="{FF2B5EF4-FFF2-40B4-BE49-F238E27FC236}">
                <a16:creationId xmlns:a16="http://schemas.microsoft.com/office/drawing/2014/main" id="{24C347CD-434E-4D9F-818D-6447BBD74D43}"/>
              </a:ext>
            </a:extLst>
          </p:cNvPr>
          <p:cNvGraphicFramePr>
            <a:graphicFrameLocks noGrp="1"/>
          </p:cNvGraphicFramePr>
          <p:nvPr>
            <p:extLst>
              <p:ext uri="{D42A27DB-BD31-4B8C-83A1-F6EECF244321}">
                <p14:modId xmlns:p14="http://schemas.microsoft.com/office/powerpoint/2010/main" val="2814032962"/>
              </p:ext>
            </p:extLst>
          </p:nvPr>
        </p:nvGraphicFramePr>
        <p:xfrm>
          <a:off x="201477" y="3769240"/>
          <a:ext cx="7369444" cy="3121388"/>
        </p:xfrm>
        <a:graphic>
          <a:graphicData uri="http://schemas.openxmlformats.org/drawingml/2006/table">
            <a:tbl>
              <a:tblPr firstRow="1" firstCol="1" bandRow="1"/>
              <a:tblGrid>
                <a:gridCol w="342179">
                  <a:extLst>
                    <a:ext uri="{9D8B030D-6E8A-4147-A177-3AD203B41FA5}">
                      <a16:colId xmlns:a16="http://schemas.microsoft.com/office/drawing/2014/main" val="328210006"/>
                    </a:ext>
                  </a:extLst>
                </a:gridCol>
                <a:gridCol w="5875561">
                  <a:extLst>
                    <a:ext uri="{9D8B030D-6E8A-4147-A177-3AD203B41FA5}">
                      <a16:colId xmlns:a16="http://schemas.microsoft.com/office/drawing/2014/main" val="3664260903"/>
                    </a:ext>
                  </a:extLst>
                </a:gridCol>
                <a:gridCol w="576258">
                  <a:extLst>
                    <a:ext uri="{9D8B030D-6E8A-4147-A177-3AD203B41FA5}">
                      <a16:colId xmlns:a16="http://schemas.microsoft.com/office/drawing/2014/main" val="391331466"/>
                    </a:ext>
                  </a:extLst>
                </a:gridCol>
                <a:gridCol w="575446">
                  <a:extLst>
                    <a:ext uri="{9D8B030D-6E8A-4147-A177-3AD203B41FA5}">
                      <a16:colId xmlns:a16="http://schemas.microsoft.com/office/drawing/2014/main" val="1338946908"/>
                    </a:ext>
                  </a:extLst>
                </a:gridCol>
              </a:tblGrid>
              <a:tr h="241928">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a:txBody>
                    <a:bodyPr/>
                    <a:lstStyle/>
                    <a:p>
                      <a:pP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a:txBody>
                    <a:bodyPr/>
                    <a:lstStyle/>
                    <a:p>
                      <a:pPr algn="ctr">
                        <a:lnSpc>
                          <a:spcPct val="107000"/>
                        </a:lnSpc>
                        <a:spcAft>
                          <a:spcPts val="0"/>
                        </a:spcAft>
                      </a:pPr>
                      <a:r>
                        <a:rPr lang="en-GB" sz="11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Yes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tc>
                  <a:txBody>
                    <a:bodyPr/>
                    <a:lstStyle/>
                    <a:p>
                      <a:pPr algn="ctr">
                        <a:lnSpc>
                          <a:spcPct val="107000"/>
                        </a:lnSpc>
                        <a:spcAft>
                          <a:spcPts val="0"/>
                        </a:spcAft>
                      </a:pPr>
                      <a:r>
                        <a:rPr lang="en-GB"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No</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EEAF6"/>
                    </a:solidFill>
                  </a:tcPr>
                </a:tc>
                <a:extLst>
                  <a:ext uri="{0D108BD9-81ED-4DB2-BD59-A6C34878D82A}">
                    <a16:rowId xmlns:a16="http://schemas.microsoft.com/office/drawing/2014/main" val="499448155"/>
                  </a:ext>
                </a:extLst>
              </a:tr>
              <a:tr h="828896">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Have you been in close contact with anyone who has symptoms of COVID-19, or tested positive for COVID-19 virus in the last 14 days? </a:t>
                      </a:r>
                    </a:p>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If yes how long ago?.......................................................................................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9759539"/>
                  </a:ext>
                </a:extLst>
              </a:tr>
              <a:tr h="495057">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Do you live in the same household with someone who currently has symptoms of COVID-19 or who has been in isolation within the last 14 days?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6688029"/>
                  </a:ext>
                </a:extLst>
              </a:tr>
              <a:tr h="495057">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Have you experienced any of the  typical COVID-19 symptoms; fever, high temperature (above 37.8 C), persistent coughing, loss of / change in, normal sense of taste or smell (anosmia) or breathing difficulties / shortness of breath in the last 14 days?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8476457"/>
                  </a:ext>
                </a:extLst>
              </a:tr>
              <a:tr h="495057">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Do you currently have any of the following typical COVID-19 symptoms; fever, high temperature (above 37.8 C), persistent coughing, loss of / change in, normal sense of taste or smell (anosmia)  or breathing difficulties / shortness of breath?</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6618397"/>
                  </a:ext>
                </a:extLst>
              </a:tr>
              <a:tr h="495057">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Have you been defined as “vulnerable” or “extremely vulnerable” due to increased risk of illness from COVID-19?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5947278"/>
                  </a:ext>
                </a:extLst>
              </a:tr>
            </a:tbl>
          </a:graphicData>
        </a:graphic>
      </p:graphicFrame>
      <p:graphicFrame>
        <p:nvGraphicFramePr>
          <p:cNvPr id="5" name="Table 4">
            <a:extLst>
              <a:ext uri="{FF2B5EF4-FFF2-40B4-BE49-F238E27FC236}">
                <a16:creationId xmlns:a16="http://schemas.microsoft.com/office/drawing/2014/main" id="{3B7E9672-8B96-4E6C-B607-6B671A2DDDC6}"/>
              </a:ext>
            </a:extLst>
          </p:cNvPr>
          <p:cNvGraphicFramePr>
            <a:graphicFrameLocks noGrp="1"/>
          </p:cNvGraphicFramePr>
          <p:nvPr>
            <p:extLst>
              <p:ext uri="{D42A27DB-BD31-4B8C-83A1-F6EECF244321}">
                <p14:modId xmlns:p14="http://schemas.microsoft.com/office/powerpoint/2010/main" val="2154444914"/>
              </p:ext>
            </p:extLst>
          </p:nvPr>
        </p:nvGraphicFramePr>
        <p:xfrm>
          <a:off x="201477" y="8031037"/>
          <a:ext cx="7369444" cy="1403352"/>
        </p:xfrm>
        <a:graphic>
          <a:graphicData uri="http://schemas.openxmlformats.org/drawingml/2006/table">
            <a:tbl>
              <a:tblPr firstRow="1" firstCol="1" bandRow="1"/>
              <a:tblGrid>
                <a:gridCol w="1386266">
                  <a:extLst>
                    <a:ext uri="{9D8B030D-6E8A-4147-A177-3AD203B41FA5}">
                      <a16:colId xmlns:a16="http://schemas.microsoft.com/office/drawing/2014/main" val="3401769387"/>
                    </a:ext>
                  </a:extLst>
                </a:gridCol>
                <a:gridCol w="5983178">
                  <a:extLst>
                    <a:ext uri="{9D8B030D-6E8A-4147-A177-3AD203B41FA5}">
                      <a16:colId xmlns:a16="http://schemas.microsoft.com/office/drawing/2014/main" val="2109910329"/>
                    </a:ext>
                  </a:extLst>
                </a:gridCol>
              </a:tblGrid>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Full Name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8478029"/>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Company Name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80016252"/>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Date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42905711"/>
                  </a:ext>
                </a:extLst>
              </a:tr>
              <a:tr h="0">
                <a:tc>
                  <a:txBody>
                    <a:bodyPr/>
                    <a:lstStyle/>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Signature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4529968"/>
                  </a:ext>
                </a:extLst>
              </a:tr>
            </a:tbl>
          </a:graphicData>
        </a:graphic>
      </p:graphicFrame>
    </p:spTree>
    <p:extLst>
      <p:ext uri="{BB962C8B-B14F-4D97-AF65-F5344CB8AC3E}">
        <p14:creationId xmlns:p14="http://schemas.microsoft.com/office/powerpoint/2010/main" val="313035245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11"/>
</p:tagLst>
</file>

<file path=ppt/tags/tag6.xml><?xml version="1.0" encoding="utf-8"?>
<p:tagLst xmlns:a="http://schemas.openxmlformats.org/drawingml/2006/main" xmlns:r="http://schemas.openxmlformats.org/officeDocument/2006/relationships" xmlns:p="http://schemas.openxmlformats.org/presentationml/2006/main">
  <p:tag name="NUM" val="4"/>
</p:tagLst>
</file>

<file path=ppt/tags/tag7.xml><?xml version="1.0" encoding="utf-8"?>
<p:tagLst xmlns:a="http://schemas.openxmlformats.org/drawingml/2006/main" xmlns:r="http://schemas.openxmlformats.org/officeDocument/2006/relationships" xmlns:p="http://schemas.openxmlformats.org/presentationml/2006/main">
  <p:tag name="NUM" val="5"/>
</p:tagLst>
</file>

<file path=ppt/tags/tag8.xml><?xml version="1.0" encoding="utf-8"?>
<p:tagLst xmlns:a="http://schemas.openxmlformats.org/drawingml/2006/main" xmlns:r="http://schemas.openxmlformats.org/officeDocument/2006/relationships" xmlns:p="http://schemas.openxmlformats.org/presentationml/2006/main">
  <p:tag name="NUM" val="1"/>
</p:tagLst>
</file>

<file path=ppt/tags/tag9.xml><?xml version="1.0" encoding="utf-8"?>
<p:tagLst xmlns:a="http://schemas.openxmlformats.org/drawingml/2006/main" xmlns:r="http://schemas.openxmlformats.org/officeDocument/2006/relationships" xmlns:p="http://schemas.openxmlformats.org/presentationml/2006/main">
  <p:tag name="NUM" val="11"/>
</p:tagLst>
</file>

<file path=ppt/tags/tag10.xml><?xml version="1.0" encoding="utf-8"?>
<p:tagLst xmlns:a="http://schemas.openxmlformats.org/drawingml/2006/main" xmlns:r="http://schemas.openxmlformats.org/officeDocument/2006/relationships" xmlns:p="http://schemas.openxmlformats.org/presentationml/2006/main">
  <p:tag name="NUM" val="7"/>
</p:tagLst>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921</TotalTime>
  <Words>868</Words>
  <Application>Microsoft Office PowerPoint</Application>
  <PresentationFormat>Custom</PresentationFormat>
  <Paragraphs>76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Thème Office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SANTÉ &amp; SÉCURITÉ</dc:title>
  <dc:creator>Fatima Ezzahra Oubaba</dc:creator>
  <cp:lastModifiedBy>Andrew Taylor</cp:lastModifiedBy>
  <cp:revision>93</cp:revision>
  <cp:lastPrinted>2020-09-21T16:49:23Z</cp:lastPrinted>
  <dcterms:created xsi:type="dcterms:W3CDTF">2020-03-20T15:01:16Z</dcterms:created>
  <dcterms:modified xsi:type="dcterms:W3CDTF">2020-09-27T17:47:49Z</dcterms:modified>
</cp:coreProperties>
</file>