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3"/>
  </p:sldMasterIdLst>
  <p:sldIdLst>
    <p:sldId id="256" r:id="rId4"/>
  </p:sldIdLst>
  <p:sldSz cx="4679950" cy="14398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6188"/>
    <a:srgbClr val="EF3E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06" autoAdjust="0"/>
    <p:restoredTop sz="94660"/>
  </p:normalViewPr>
  <p:slideViewPr>
    <p:cSldViewPr snapToGrid="0">
      <p:cViewPr varScale="1">
        <p:scale>
          <a:sx n="335" d="100"/>
          <a:sy n="335" d="100"/>
        </p:scale>
        <p:origin x="258" y="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4994" y="235644"/>
            <a:ext cx="3509963" cy="501286"/>
          </a:xfrm>
        </p:spPr>
        <p:txBody>
          <a:bodyPr anchor="b"/>
          <a:lstStyle>
            <a:lvl1pPr algn="ctr">
              <a:defRPr sz="12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4994" y="756262"/>
            <a:ext cx="3509963" cy="347633"/>
          </a:xfrm>
        </p:spPr>
        <p:txBody>
          <a:bodyPr/>
          <a:lstStyle>
            <a:lvl1pPr marL="0" indent="0" algn="ctr">
              <a:buNone/>
              <a:defRPr sz="504"/>
            </a:lvl1pPr>
            <a:lvl2pPr marL="96012" indent="0" algn="ctr">
              <a:buNone/>
              <a:defRPr sz="420"/>
            </a:lvl2pPr>
            <a:lvl3pPr marL="192024" indent="0" algn="ctr">
              <a:buNone/>
              <a:defRPr sz="378"/>
            </a:lvl3pPr>
            <a:lvl4pPr marL="288036" indent="0" algn="ctr">
              <a:buNone/>
              <a:defRPr sz="336"/>
            </a:lvl4pPr>
            <a:lvl5pPr marL="384048" indent="0" algn="ctr">
              <a:buNone/>
              <a:defRPr sz="336"/>
            </a:lvl5pPr>
            <a:lvl6pPr marL="480060" indent="0" algn="ctr">
              <a:buNone/>
              <a:defRPr sz="336"/>
            </a:lvl6pPr>
            <a:lvl7pPr marL="576072" indent="0" algn="ctr">
              <a:buNone/>
              <a:defRPr sz="336"/>
            </a:lvl7pPr>
            <a:lvl8pPr marL="672084" indent="0" algn="ctr">
              <a:buNone/>
              <a:defRPr sz="336"/>
            </a:lvl8pPr>
            <a:lvl9pPr marL="768096" indent="0" algn="ctr">
              <a:buNone/>
              <a:defRPr sz="336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523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332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49089" y="76660"/>
            <a:ext cx="1009114" cy="12202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1747" y="76660"/>
            <a:ext cx="2968843" cy="12202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671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391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09" y="358966"/>
            <a:ext cx="4036457" cy="598943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309" y="963575"/>
            <a:ext cx="4036457" cy="314970"/>
          </a:xfrm>
        </p:spPr>
        <p:txBody>
          <a:bodyPr/>
          <a:lstStyle>
            <a:lvl1pPr marL="0" indent="0">
              <a:buNone/>
              <a:defRPr sz="504">
                <a:solidFill>
                  <a:schemeClr val="tx1">
                    <a:tint val="75000"/>
                  </a:schemeClr>
                </a:solidFill>
              </a:defRPr>
            </a:lvl1pPr>
            <a:lvl2pPr marL="96012" indent="0">
              <a:buNone/>
              <a:defRPr sz="420">
                <a:solidFill>
                  <a:schemeClr val="tx1">
                    <a:tint val="75000"/>
                  </a:schemeClr>
                </a:solidFill>
              </a:defRPr>
            </a:lvl2pPr>
            <a:lvl3pPr marL="192024" indent="0">
              <a:buNone/>
              <a:defRPr sz="378">
                <a:solidFill>
                  <a:schemeClr val="tx1">
                    <a:tint val="75000"/>
                  </a:schemeClr>
                </a:solidFill>
              </a:defRPr>
            </a:lvl3pPr>
            <a:lvl4pPr marL="288036" indent="0">
              <a:buNone/>
              <a:defRPr sz="336">
                <a:solidFill>
                  <a:schemeClr val="tx1">
                    <a:tint val="75000"/>
                  </a:schemeClr>
                </a:solidFill>
              </a:defRPr>
            </a:lvl4pPr>
            <a:lvl5pPr marL="384048" indent="0">
              <a:buNone/>
              <a:defRPr sz="336">
                <a:solidFill>
                  <a:schemeClr val="tx1">
                    <a:tint val="75000"/>
                  </a:schemeClr>
                </a:solidFill>
              </a:defRPr>
            </a:lvl5pPr>
            <a:lvl6pPr marL="480060" indent="0">
              <a:buNone/>
              <a:defRPr sz="336">
                <a:solidFill>
                  <a:schemeClr val="tx1">
                    <a:tint val="75000"/>
                  </a:schemeClr>
                </a:solidFill>
              </a:defRPr>
            </a:lvl6pPr>
            <a:lvl7pPr marL="576072" indent="0">
              <a:buNone/>
              <a:defRPr sz="336">
                <a:solidFill>
                  <a:schemeClr val="tx1">
                    <a:tint val="75000"/>
                  </a:schemeClr>
                </a:solidFill>
              </a:defRPr>
            </a:lvl7pPr>
            <a:lvl8pPr marL="672084" indent="0">
              <a:buNone/>
              <a:defRPr sz="336">
                <a:solidFill>
                  <a:schemeClr val="tx1">
                    <a:tint val="75000"/>
                  </a:schemeClr>
                </a:solidFill>
              </a:defRPr>
            </a:lvl8pPr>
            <a:lvl9pPr marL="768096" indent="0">
              <a:buNone/>
              <a:defRPr sz="3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925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1746" y="383297"/>
            <a:ext cx="1988979" cy="91358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69225" y="383297"/>
            <a:ext cx="1988979" cy="91358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732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356" y="76659"/>
            <a:ext cx="4036457" cy="27830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356" y="352967"/>
            <a:ext cx="1979838" cy="172983"/>
          </a:xfrm>
        </p:spPr>
        <p:txBody>
          <a:bodyPr anchor="b"/>
          <a:lstStyle>
            <a:lvl1pPr marL="0" indent="0">
              <a:buNone/>
              <a:defRPr sz="504" b="1"/>
            </a:lvl1pPr>
            <a:lvl2pPr marL="96012" indent="0">
              <a:buNone/>
              <a:defRPr sz="420" b="1"/>
            </a:lvl2pPr>
            <a:lvl3pPr marL="192024" indent="0">
              <a:buNone/>
              <a:defRPr sz="378" b="1"/>
            </a:lvl3pPr>
            <a:lvl4pPr marL="288036" indent="0">
              <a:buNone/>
              <a:defRPr sz="336" b="1"/>
            </a:lvl4pPr>
            <a:lvl5pPr marL="384048" indent="0">
              <a:buNone/>
              <a:defRPr sz="336" b="1"/>
            </a:lvl5pPr>
            <a:lvl6pPr marL="480060" indent="0">
              <a:buNone/>
              <a:defRPr sz="336" b="1"/>
            </a:lvl6pPr>
            <a:lvl7pPr marL="576072" indent="0">
              <a:buNone/>
              <a:defRPr sz="336" b="1"/>
            </a:lvl7pPr>
            <a:lvl8pPr marL="672084" indent="0">
              <a:buNone/>
              <a:defRPr sz="336" b="1"/>
            </a:lvl8pPr>
            <a:lvl9pPr marL="768096" indent="0">
              <a:buNone/>
              <a:defRPr sz="33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2356" y="525950"/>
            <a:ext cx="1979838" cy="77359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69225" y="352967"/>
            <a:ext cx="1989588" cy="172983"/>
          </a:xfrm>
        </p:spPr>
        <p:txBody>
          <a:bodyPr anchor="b"/>
          <a:lstStyle>
            <a:lvl1pPr marL="0" indent="0">
              <a:buNone/>
              <a:defRPr sz="504" b="1"/>
            </a:lvl1pPr>
            <a:lvl2pPr marL="96012" indent="0">
              <a:buNone/>
              <a:defRPr sz="420" b="1"/>
            </a:lvl2pPr>
            <a:lvl3pPr marL="192024" indent="0">
              <a:buNone/>
              <a:defRPr sz="378" b="1"/>
            </a:lvl3pPr>
            <a:lvl4pPr marL="288036" indent="0">
              <a:buNone/>
              <a:defRPr sz="336" b="1"/>
            </a:lvl4pPr>
            <a:lvl5pPr marL="384048" indent="0">
              <a:buNone/>
              <a:defRPr sz="336" b="1"/>
            </a:lvl5pPr>
            <a:lvl6pPr marL="480060" indent="0">
              <a:buNone/>
              <a:defRPr sz="336" b="1"/>
            </a:lvl6pPr>
            <a:lvl7pPr marL="576072" indent="0">
              <a:buNone/>
              <a:defRPr sz="336" b="1"/>
            </a:lvl7pPr>
            <a:lvl8pPr marL="672084" indent="0">
              <a:buNone/>
              <a:defRPr sz="336" b="1"/>
            </a:lvl8pPr>
            <a:lvl9pPr marL="768096" indent="0">
              <a:buNone/>
              <a:defRPr sz="33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69225" y="525950"/>
            <a:ext cx="1989588" cy="77359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14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922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226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356" y="95991"/>
            <a:ext cx="1509406" cy="335968"/>
          </a:xfrm>
        </p:spPr>
        <p:txBody>
          <a:bodyPr anchor="b"/>
          <a:lstStyle>
            <a:lvl1pPr>
              <a:defRPr sz="67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9588" y="207314"/>
            <a:ext cx="2369225" cy="1023236"/>
          </a:xfrm>
        </p:spPr>
        <p:txBody>
          <a:bodyPr/>
          <a:lstStyle>
            <a:lvl1pPr>
              <a:defRPr sz="672"/>
            </a:lvl1pPr>
            <a:lvl2pPr>
              <a:defRPr sz="588"/>
            </a:lvl2pPr>
            <a:lvl3pPr>
              <a:defRPr sz="504"/>
            </a:lvl3pPr>
            <a:lvl4pPr>
              <a:defRPr sz="420"/>
            </a:lvl4pPr>
            <a:lvl5pPr>
              <a:defRPr sz="420"/>
            </a:lvl5pPr>
            <a:lvl6pPr>
              <a:defRPr sz="420"/>
            </a:lvl6pPr>
            <a:lvl7pPr>
              <a:defRPr sz="420"/>
            </a:lvl7pPr>
            <a:lvl8pPr>
              <a:defRPr sz="420"/>
            </a:lvl8pPr>
            <a:lvl9pPr>
              <a:defRPr sz="42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2356" y="431959"/>
            <a:ext cx="1509406" cy="800257"/>
          </a:xfrm>
        </p:spPr>
        <p:txBody>
          <a:bodyPr/>
          <a:lstStyle>
            <a:lvl1pPr marL="0" indent="0">
              <a:buNone/>
              <a:defRPr sz="336"/>
            </a:lvl1pPr>
            <a:lvl2pPr marL="96012" indent="0">
              <a:buNone/>
              <a:defRPr sz="294"/>
            </a:lvl2pPr>
            <a:lvl3pPr marL="192024" indent="0">
              <a:buNone/>
              <a:defRPr sz="252"/>
            </a:lvl3pPr>
            <a:lvl4pPr marL="288036" indent="0">
              <a:buNone/>
              <a:defRPr sz="210"/>
            </a:lvl4pPr>
            <a:lvl5pPr marL="384048" indent="0">
              <a:buNone/>
              <a:defRPr sz="210"/>
            </a:lvl5pPr>
            <a:lvl6pPr marL="480060" indent="0">
              <a:buNone/>
              <a:defRPr sz="210"/>
            </a:lvl6pPr>
            <a:lvl7pPr marL="576072" indent="0">
              <a:buNone/>
              <a:defRPr sz="210"/>
            </a:lvl7pPr>
            <a:lvl8pPr marL="672084" indent="0">
              <a:buNone/>
              <a:defRPr sz="210"/>
            </a:lvl8pPr>
            <a:lvl9pPr marL="768096" indent="0">
              <a:buNone/>
              <a:defRPr sz="21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769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356" y="95991"/>
            <a:ext cx="1509406" cy="335968"/>
          </a:xfrm>
        </p:spPr>
        <p:txBody>
          <a:bodyPr anchor="b"/>
          <a:lstStyle>
            <a:lvl1pPr>
              <a:defRPr sz="67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89588" y="207314"/>
            <a:ext cx="2369225" cy="1023236"/>
          </a:xfrm>
        </p:spPr>
        <p:txBody>
          <a:bodyPr anchor="t"/>
          <a:lstStyle>
            <a:lvl1pPr marL="0" indent="0">
              <a:buNone/>
              <a:defRPr sz="672"/>
            </a:lvl1pPr>
            <a:lvl2pPr marL="96012" indent="0">
              <a:buNone/>
              <a:defRPr sz="588"/>
            </a:lvl2pPr>
            <a:lvl3pPr marL="192024" indent="0">
              <a:buNone/>
              <a:defRPr sz="504"/>
            </a:lvl3pPr>
            <a:lvl4pPr marL="288036" indent="0">
              <a:buNone/>
              <a:defRPr sz="420"/>
            </a:lvl4pPr>
            <a:lvl5pPr marL="384048" indent="0">
              <a:buNone/>
              <a:defRPr sz="420"/>
            </a:lvl5pPr>
            <a:lvl6pPr marL="480060" indent="0">
              <a:buNone/>
              <a:defRPr sz="420"/>
            </a:lvl6pPr>
            <a:lvl7pPr marL="576072" indent="0">
              <a:buNone/>
              <a:defRPr sz="420"/>
            </a:lvl7pPr>
            <a:lvl8pPr marL="672084" indent="0">
              <a:buNone/>
              <a:defRPr sz="420"/>
            </a:lvl8pPr>
            <a:lvl9pPr marL="768096" indent="0">
              <a:buNone/>
              <a:defRPr sz="42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2356" y="431959"/>
            <a:ext cx="1509406" cy="800257"/>
          </a:xfrm>
        </p:spPr>
        <p:txBody>
          <a:bodyPr/>
          <a:lstStyle>
            <a:lvl1pPr marL="0" indent="0">
              <a:buNone/>
              <a:defRPr sz="336"/>
            </a:lvl1pPr>
            <a:lvl2pPr marL="96012" indent="0">
              <a:buNone/>
              <a:defRPr sz="294"/>
            </a:lvl2pPr>
            <a:lvl3pPr marL="192024" indent="0">
              <a:buNone/>
              <a:defRPr sz="252"/>
            </a:lvl3pPr>
            <a:lvl4pPr marL="288036" indent="0">
              <a:buNone/>
              <a:defRPr sz="210"/>
            </a:lvl4pPr>
            <a:lvl5pPr marL="384048" indent="0">
              <a:buNone/>
              <a:defRPr sz="210"/>
            </a:lvl5pPr>
            <a:lvl6pPr marL="480060" indent="0">
              <a:buNone/>
              <a:defRPr sz="210"/>
            </a:lvl6pPr>
            <a:lvl7pPr marL="576072" indent="0">
              <a:buNone/>
              <a:defRPr sz="210"/>
            </a:lvl7pPr>
            <a:lvl8pPr marL="672084" indent="0">
              <a:buNone/>
              <a:defRPr sz="210"/>
            </a:lvl8pPr>
            <a:lvl9pPr marL="768096" indent="0">
              <a:buNone/>
              <a:defRPr sz="21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697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747" y="76659"/>
            <a:ext cx="4036457" cy="278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747" y="383297"/>
            <a:ext cx="4036457" cy="91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1746" y="1334540"/>
            <a:ext cx="1052989" cy="76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50234" y="1334540"/>
            <a:ext cx="1579483" cy="76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305215" y="1334540"/>
            <a:ext cx="1052989" cy="76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764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92024" rtl="0" eaLnBrk="1" latinLnBrk="0" hangingPunct="1">
        <a:lnSpc>
          <a:spcPct val="90000"/>
        </a:lnSpc>
        <a:spcBef>
          <a:spcPct val="0"/>
        </a:spcBef>
        <a:buNone/>
        <a:defRPr sz="9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" indent="-48006" algn="l" defTabSz="192024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588" kern="1200">
          <a:solidFill>
            <a:schemeClr val="tx1"/>
          </a:solidFill>
          <a:latin typeface="+mn-lt"/>
          <a:ea typeface="+mn-ea"/>
          <a:cs typeface="+mn-cs"/>
        </a:defRPr>
      </a:lvl1pPr>
      <a:lvl2pPr marL="144018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504" kern="1200">
          <a:solidFill>
            <a:schemeClr val="tx1"/>
          </a:solidFill>
          <a:latin typeface="+mn-lt"/>
          <a:ea typeface="+mn-ea"/>
          <a:cs typeface="+mn-cs"/>
        </a:defRPr>
      </a:lvl2pPr>
      <a:lvl3pPr marL="240030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420" kern="1200">
          <a:solidFill>
            <a:schemeClr val="tx1"/>
          </a:solidFill>
          <a:latin typeface="+mn-lt"/>
          <a:ea typeface="+mn-ea"/>
          <a:cs typeface="+mn-cs"/>
        </a:defRPr>
      </a:lvl3pPr>
      <a:lvl4pPr marL="336042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4pPr>
      <a:lvl5pPr marL="432054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5pPr>
      <a:lvl6pPr marL="528066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6pPr>
      <a:lvl7pPr marL="624078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7pPr>
      <a:lvl8pPr marL="720090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8pPr>
      <a:lvl9pPr marL="816102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1pPr>
      <a:lvl2pPr marL="96012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2pPr>
      <a:lvl3pPr marL="192024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3pPr>
      <a:lvl4pPr marL="288036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4pPr>
      <a:lvl5pPr marL="384048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5pPr>
      <a:lvl6pPr marL="480060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6pPr>
      <a:lvl7pPr marL="576072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7pPr>
      <a:lvl8pPr marL="672084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8pPr>
      <a:lvl9pPr marL="768096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330523C-FBB7-6108-4F09-174EFE54B2D4}"/>
              </a:ext>
            </a:extLst>
          </p:cNvPr>
          <p:cNvSpPr/>
          <p:nvPr/>
        </p:nvSpPr>
        <p:spPr>
          <a:xfrm>
            <a:off x="0" y="1257299"/>
            <a:ext cx="4679950" cy="189819"/>
          </a:xfrm>
          <a:prstGeom prst="rect">
            <a:avLst/>
          </a:prstGeom>
          <a:gradFill>
            <a:gsLst>
              <a:gs pos="65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  <a:alpha val="52000"/>
                </a:schemeClr>
              </a:gs>
            </a:gsLst>
            <a:lin ang="54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7032DC4-D63F-D843-3061-7A0D8D987520}"/>
              </a:ext>
            </a:extLst>
          </p:cNvPr>
          <p:cNvCxnSpPr>
            <a:cxnSpLocks/>
          </p:cNvCxnSpPr>
          <p:nvPr/>
        </p:nvCxnSpPr>
        <p:spPr>
          <a:xfrm>
            <a:off x="0" y="1257299"/>
            <a:ext cx="4680000" cy="0"/>
          </a:xfrm>
          <a:prstGeom prst="line">
            <a:avLst/>
          </a:prstGeom>
          <a:ln w="12700">
            <a:solidFill>
              <a:schemeClr val="accent1">
                <a:lumMod val="60000"/>
                <a:lumOff val="40000"/>
                <a:alpha val="6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C92D3A0-A89E-832C-AB9D-21AC1C42951A}"/>
              </a:ext>
            </a:extLst>
          </p:cNvPr>
          <p:cNvGrpSpPr/>
          <p:nvPr/>
        </p:nvGrpSpPr>
        <p:grpSpPr>
          <a:xfrm>
            <a:off x="-4672716" y="-68492"/>
            <a:ext cx="5301116" cy="1439863"/>
            <a:chOff x="-1466854" y="-68492"/>
            <a:chExt cx="5301116" cy="1439863"/>
          </a:xfrm>
        </p:grpSpPr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E578B7D-3C27-FBFE-5E59-4917CDC28C04}"/>
                </a:ext>
              </a:extLst>
            </p:cNvPr>
            <p:cNvSpPr/>
            <p:nvPr/>
          </p:nvSpPr>
          <p:spPr>
            <a:xfrm>
              <a:off x="2143125" y="559254"/>
              <a:ext cx="624568" cy="413657"/>
            </a:xfrm>
            <a:custGeom>
              <a:avLst/>
              <a:gdLst>
                <a:gd name="connsiteX0" fmla="*/ 0 w 624568"/>
                <a:gd name="connsiteY0" fmla="*/ 413657 h 413657"/>
                <a:gd name="connsiteX1" fmla="*/ 424543 w 624568"/>
                <a:gd name="connsiteY1" fmla="*/ 269421 h 413657"/>
                <a:gd name="connsiteX2" fmla="*/ 624568 w 624568"/>
                <a:gd name="connsiteY2" fmla="*/ 0 h 413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4568" h="413657">
                  <a:moveTo>
                    <a:pt x="0" y="413657"/>
                  </a:moveTo>
                  <a:cubicBezTo>
                    <a:pt x="160224" y="376010"/>
                    <a:pt x="320448" y="338364"/>
                    <a:pt x="424543" y="269421"/>
                  </a:cubicBezTo>
                  <a:cubicBezTo>
                    <a:pt x="528638" y="200478"/>
                    <a:pt x="576603" y="100239"/>
                    <a:pt x="62456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26" name="Picture 2" descr="9,980 Wooden Sled Stock Photos, Pictures &amp; Royalty-Free Images - iStock">
              <a:extLst>
                <a:ext uri="{FF2B5EF4-FFF2-40B4-BE49-F238E27FC236}">
                  <a16:creationId xmlns:a16="http://schemas.microsoft.com/office/drawing/2014/main" id="{061581E8-CAAF-A20E-FA92-C4C224AA72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66854" y="-68492"/>
              <a:ext cx="5301116" cy="143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A black and orange penguin&#10;&#10;Description automatically generated with low confidence">
              <a:extLst>
                <a:ext uri="{FF2B5EF4-FFF2-40B4-BE49-F238E27FC236}">
                  <a16:creationId xmlns:a16="http://schemas.microsoft.com/office/drawing/2014/main" id="{943128FD-7543-D7A0-3A20-25B44071C3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69" t="22869" r="43682" b="11924"/>
            <a:stretch/>
          </p:blipFill>
          <p:spPr>
            <a:xfrm>
              <a:off x="2485571" y="132208"/>
              <a:ext cx="723900" cy="1137792"/>
            </a:xfrm>
            <a:prstGeom prst="rect">
              <a:avLst/>
            </a:prstGeom>
          </p:spPr>
        </p:pic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20D7FB42-A72E-0F65-91B7-8CA108B9686F}"/>
                </a:ext>
              </a:extLst>
            </p:cNvPr>
            <p:cNvSpPr/>
            <p:nvPr/>
          </p:nvSpPr>
          <p:spPr>
            <a:xfrm rot="788342">
              <a:off x="2197105" y="543227"/>
              <a:ext cx="798919" cy="523556"/>
            </a:xfrm>
            <a:custGeom>
              <a:avLst/>
              <a:gdLst>
                <a:gd name="connsiteX0" fmla="*/ 0 w 624568"/>
                <a:gd name="connsiteY0" fmla="*/ 413657 h 413657"/>
                <a:gd name="connsiteX1" fmla="*/ 424543 w 624568"/>
                <a:gd name="connsiteY1" fmla="*/ 269421 h 413657"/>
                <a:gd name="connsiteX2" fmla="*/ 624568 w 624568"/>
                <a:gd name="connsiteY2" fmla="*/ 0 h 413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4568" h="413657">
                  <a:moveTo>
                    <a:pt x="0" y="413657"/>
                  </a:moveTo>
                  <a:cubicBezTo>
                    <a:pt x="160224" y="376010"/>
                    <a:pt x="320448" y="338364"/>
                    <a:pt x="424543" y="269421"/>
                  </a:cubicBezTo>
                  <a:cubicBezTo>
                    <a:pt x="528638" y="200478"/>
                    <a:pt x="576603" y="100239"/>
                    <a:pt x="62456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5FD4071-B290-DA55-1475-3E650E0BFBB7}"/>
                </a:ext>
              </a:extLst>
            </p:cNvPr>
            <p:cNvGrpSpPr/>
            <p:nvPr/>
          </p:nvGrpSpPr>
          <p:grpSpPr>
            <a:xfrm>
              <a:off x="-497226" y="-68492"/>
              <a:ext cx="2900153" cy="1194488"/>
              <a:chOff x="8960" y="-1168845"/>
              <a:chExt cx="2900153" cy="1194488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5AB5FDA-D55E-5FDC-74FE-3D1872EFD73E}"/>
                  </a:ext>
                </a:extLst>
              </p:cNvPr>
              <p:cNvSpPr txBox="1"/>
              <p:nvPr/>
            </p:nvSpPr>
            <p:spPr>
              <a:xfrm>
                <a:off x="143805" y="-1168845"/>
                <a:ext cx="266451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4400" spc="-200" dirty="0">
                    <a:ln>
                      <a:solidFill>
                        <a:srgbClr val="0070C0"/>
                      </a:solidFill>
                    </a:ln>
                    <a:solidFill>
                      <a:srgbClr val="506188"/>
                    </a:solidFill>
                    <a:latin typeface="firstsnow" panose="02000603000000000000" pitchFamily="2" charset="0"/>
                    <a:ea typeface="firstsnow" panose="02000603000000000000" pitchFamily="2" charset="0"/>
                  </a:rPr>
                  <a:t>DON’T SLIP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C516AB3-E9A6-1699-BE34-3B5DF18567BF}"/>
                  </a:ext>
                </a:extLst>
              </p:cNvPr>
              <p:cNvSpPr txBox="1"/>
              <p:nvPr/>
            </p:nvSpPr>
            <p:spPr>
              <a:xfrm>
                <a:off x="8960" y="-836131"/>
                <a:ext cx="2900153" cy="8617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5000" spc="-200" dirty="0">
                    <a:ln>
                      <a:solidFill>
                        <a:srgbClr val="0070C0"/>
                      </a:solidFill>
                    </a:ln>
                    <a:solidFill>
                      <a:srgbClr val="EF3E42"/>
                    </a:solidFill>
                    <a:latin typeface="firstsnow" panose="02000603000000000000" pitchFamily="2" charset="0"/>
                    <a:ea typeface="firstsnow" panose="02000603000000000000" pitchFamily="2" charset="0"/>
                  </a:rPr>
                  <a:t>GET A GRIP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497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1818E-6 3.0871E-7 L 1.80054 3.0871E-7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3553B2BEEB7449A985D5658CE756BD" ma:contentTypeVersion="22" ma:contentTypeDescription="Create a new document." ma:contentTypeScope="" ma:versionID="d7d9f9a81933357ebb384edc2f6c1bbf">
  <xsd:schema xmlns:xsd="http://www.w3.org/2001/XMLSchema" xmlns:xs="http://www.w3.org/2001/XMLSchema" xmlns:p="http://schemas.microsoft.com/office/2006/metadata/properties" xmlns:ns1="http://schemas.microsoft.com/sharepoint/v3" xmlns:ns2="b4c597e9-73a3-4571-a622-8c711933295a" xmlns:ns3="5b4bd610-a880-4e6e-894d-bf3b30aeefc6" targetNamespace="http://schemas.microsoft.com/office/2006/metadata/properties" ma:root="true" ma:fieldsID="cc2d13ee9db5c1e9c74c060fcd9046de" ns1:_="" ns2:_="" ns3:_="">
    <xsd:import namespace="http://schemas.microsoft.com/sharepoint/v3"/>
    <xsd:import namespace="b4c597e9-73a3-4571-a622-8c711933295a"/>
    <xsd:import namespace="5b4bd610-a880-4e6e-894d-bf3b30aeef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3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c597e9-73a3-4571-a622-8c71193329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75b7dcf2-c6da-42da-b577-b542f55746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4bd610-a880-4e6e-894d-bf3b30aeefc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b24818e-35c7-4da9-a134-c79ac6e25ad2}" ma:internalName="TaxCatchAll" ma:showField="CatchAllData" ma:web="5b4bd610-a880-4e6e-894d-bf3b30aeef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7CA4761-AB3D-4596-B3C4-F51E23BE49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254216B-4566-4F8F-9FED-5C7FF87A55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4c597e9-73a3-4571-a622-8c711933295a"/>
    <ds:schemaRef ds:uri="5b4bd610-a880-4e6e-894d-bf3b30aeef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5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firstsnow</vt:lpstr>
      <vt:lpstr>Office Theme</vt:lpstr>
      <vt:lpstr>PowerPoint Presentation</vt:lpstr>
    </vt:vector>
  </TitlesOfParts>
  <Company>CEMEX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Gary Baines</dc:creator>
  <cp:lastModifiedBy>Tracey Neal</cp:lastModifiedBy>
  <cp:revision>1</cp:revision>
  <dcterms:created xsi:type="dcterms:W3CDTF">2023-01-10T13:31:45Z</dcterms:created>
  <dcterms:modified xsi:type="dcterms:W3CDTF">2023-01-12T11:45:18Z</dcterms:modified>
</cp:coreProperties>
</file>