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3"/>
  </p:sldMasterIdLst>
  <p:sldIdLst>
    <p:sldId id="258" r:id="rId4"/>
  </p:sldIdLst>
  <p:sldSz cx="4679950" cy="14398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6188"/>
    <a:srgbClr val="EF3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AA89AE-B143-4B24-A162-D19DFD2AF9BE}" v="247" dt="2023-01-10T14:17:57.209"/>
    <p1510:client id="{E5F9A76C-C026-47BF-A0BB-5C905CF08F7F}" v="2" dt="2023-01-10T14:08:42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06" autoAdjust="0"/>
    <p:restoredTop sz="94660"/>
  </p:normalViewPr>
  <p:slideViewPr>
    <p:cSldViewPr snapToGrid="0">
      <p:cViewPr varScale="1">
        <p:scale>
          <a:sx n="335" d="100"/>
          <a:sy n="335" d="100"/>
        </p:scale>
        <p:origin x="252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994" y="235644"/>
            <a:ext cx="3509963" cy="501286"/>
          </a:xfrm>
        </p:spPr>
        <p:txBody>
          <a:bodyPr anchor="b"/>
          <a:lstStyle>
            <a:lvl1pPr algn="ctr">
              <a:defRPr sz="12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994" y="756262"/>
            <a:ext cx="3509963" cy="347633"/>
          </a:xfrm>
        </p:spPr>
        <p:txBody>
          <a:bodyPr/>
          <a:lstStyle>
            <a:lvl1pPr marL="0" indent="0" algn="ctr">
              <a:buNone/>
              <a:defRPr sz="504"/>
            </a:lvl1pPr>
            <a:lvl2pPr marL="96012" indent="0" algn="ctr">
              <a:buNone/>
              <a:defRPr sz="420"/>
            </a:lvl2pPr>
            <a:lvl3pPr marL="192024" indent="0" algn="ctr">
              <a:buNone/>
              <a:defRPr sz="378"/>
            </a:lvl3pPr>
            <a:lvl4pPr marL="288036" indent="0" algn="ctr">
              <a:buNone/>
              <a:defRPr sz="336"/>
            </a:lvl4pPr>
            <a:lvl5pPr marL="384048" indent="0" algn="ctr">
              <a:buNone/>
              <a:defRPr sz="336"/>
            </a:lvl5pPr>
            <a:lvl6pPr marL="480060" indent="0" algn="ctr">
              <a:buNone/>
              <a:defRPr sz="336"/>
            </a:lvl6pPr>
            <a:lvl7pPr marL="576072" indent="0" algn="ctr">
              <a:buNone/>
              <a:defRPr sz="336"/>
            </a:lvl7pPr>
            <a:lvl8pPr marL="672084" indent="0" algn="ctr">
              <a:buNone/>
              <a:defRPr sz="336"/>
            </a:lvl8pPr>
            <a:lvl9pPr marL="768096" indent="0" algn="ctr">
              <a:buNone/>
              <a:defRPr sz="336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52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3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49089" y="76660"/>
            <a:ext cx="1009114" cy="12202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1747" y="76660"/>
            <a:ext cx="2968843" cy="12202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7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9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309" y="358966"/>
            <a:ext cx="4036457" cy="598943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309" y="963575"/>
            <a:ext cx="4036457" cy="314970"/>
          </a:xfrm>
        </p:spPr>
        <p:txBody>
          <a:bodyPr/>
          <a:lstStyle>
            <a:lvl1pPr marL="0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1pPr>
            <a:lvl2pPr marL="96012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2pPr>
            <a:lvl3pPr marL="192024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3pPr>
            <a:lvl4pPr marL="288036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4pPr>
            <a:lvl5pPr marL="384048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5pPr>
            <a:lvl6pPr marL="480060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6pPr>
            <a:lvl7pPr marL="576072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7pPr>
            <a:lvl8pPr marL="672084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8pPr>
            <a:lvl9pPr marL="768096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92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1746" y="383297"/>
            <a:ext cx="1988979" cy="9135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69225" y="383297"/>
            <a:ext cx="1988979" cy="9135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73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76659"/>
            <a:ext cx="4036457" cy="27830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356" y="352967"/>
            <a:ext cx="1979838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4" indent="0">
              <a:buNone/>
              <a:defRPr sz="378" b="1"/>
            </a:lvl3pPr>
            <a:lvl4pPr marL="288036" indent="0">
              <a:buNone/>
              <a:defRPr sz="336" b="1"/>
            </a:lvl4pPr>
            <a:lvl5pPr marL="384048" indent="0">
              <a:buNone/>
              <a:defRPr sz="336" b="1"/>
            </a:lvl5pPr>
            <a:lvl6pPr marL="480060" indent="0">
              <a:buNone/>
              <a:defRPr sz="336" b="1"/>
            </a:lvl6pPr>
            <a:lvl7pPr marL="576072" indent="0">
              <a:buNone/>
              <a:defRPr sz="336" b="1"/>
            </a:lvl7pPr>
            <a:lvl8pPr marL="672084" indent="0">
              <a:buNone/>
              <a:defRPr sz="336" b="1"/>
            </a:lvl8pPr>
            <a:lvl9pPr marL="768096" indent="0">
              <a:buNone/>
              <a:defRPr sz="33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356" y="525950"/>
            <a:ext cx="1979838" cy="77359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69225" y="352967"/>
            <a:ext cx="1989588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4" indent="0">
              <a:buNone/>
              <a:defRPr sz="378" b="1"/>
            </a:lvl3pPr>
            <a:lvl4pPr marL="288036" indent="0">
              <a:buNone/>
              <a:defRPr sz="336" b="1"/>
            </a:lvl4pPr>
            <a:lvl5pPr marL="384048" indent="0">
              <a:buNone/>
              <a:defRPr sz="336" b="1"/>
            </a:lvl5pPr>
            <a:lvl6pPr marL="480060" indent="0">
              <a:buNone/>
              <a:defRPr sz="336" b="1"/>
            </a:lvl6pPr>
            <a:lvl7pPr marL="576072" indent="0">
              <a:buNone/>
              <a:defRPr sz="336" b="1"/>
            </a:lvl7pPr>
            <a:lvl8pPr marL="672084" indent="0">
              <a:buNone/>
              <a:defRPr sz="336" b="1"/>
            </a:lvl8pPr>
            <a:lvl9pPr marL="768096" indent="0">
              <a:buNone/>
              <a:defRPr sz="33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69225" y="525950"/>
            <a:ext cx="1989588" cy="77359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1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92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22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95991"/>
            <a:ext cx="1509406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588" y="207314"/>
            <a:ext cx="2369225" cy="1023236"/>
          </a:xfrm>
        </p:spPr>
        <p:txBody>
          <a:bodyPr/>
          <a:lstStyle>
            <a:lvl1pPr>
              <a:defRPr sz="672"/>
            </a:lvl1pPr>
            <a:lvl2pPr>
              <a:defRPr sz="588"/>
            </a:lvl2pPr>
            <a:lvl3pPr>
              <a:defRPr sz="504"/>
            </a:lvl3pPr>
            <a:lvl4pPr>
              <a:defRPr sz="420"/>
            </a:lvl4pPr>
            <a:lvl5pPr>
              <a:defRPr sz="420"/>
            </a:lvl5pPr>
            <a:lvl6pPr>
              <a:defRPr sz="420"/>
            </a:lvl6pPr>
            <a:lvl7pPr>
              <a:defRPr sz="420"/>
            </a:lvl7pPr>
            <a:lvl8pPr>
              <a:defRPr sz="420"/>
            </a:lvl8pPr>
            <a:lvl9pPr>
              <a:defRPr sz="42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6" y="431959"/>
            <a:ext cx="1509406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4" indent="0">
              <a:buNone/>
              <a:defRPr sz="252"/>
            </a:lvl3pPr>
            <a:lvl4pPr marL="288036" indent="0">
              <a:buNone/>
              <a:defRPr sz="210"/>
            </a:lvl4pPr>
            <a:lvl5pPr marL="384048" indent="0">
              <a:buNone/>
              <a:defRPr sz="210"/>
            </a:lvl5pPr>
            <a:lvl6pPr marL="480060" indent="0">
              <a:buNone/>
              <a:defRPr sz="210"/>
            </a:lvl6pPr>
            <a:lvl7pPr marL="576072" indent="0">
              <a:buNone/>
              <a:defRPr sz="210"/>
            </a:lvl7pPr>
            <a:lvl8pPr marL="672084" indent="0">
              <a:buNone/>
              <a:defRPr sz="210"/>
            </a:lvl8pPr>
            <a:lvl9pPr marL="768096" indent="0">
              <a:buNone/>
              <a:defRPr sz="21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76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95991"/>
            <a:ext cx="1509406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89588" y="207314"/>
            <a:ext cx="2369225" cy="1023236"/>
          </a:xfrm>
        </p:spPr>
        <p:txBody>
          <a:bodyPr anchor="t"/>
          <a:lstStyle>
            <a:lvl1pPr marL="0" indent="0">
              <a:buNone/>
              <a:defRPr sz="672"/>
            </a:lvl1pPr>
            <a:lvl2pPr marL="96012" indent="0">
              <a:buNone/>
              <a:defRPr sz="588"/>
            </a:lvl2pPr>
            <a:lvl3pPr marL="192024" indent="0">
              <a:buNone/>
              <a:defRPr sz="504"/>
            </a:lvl3pPr>
            <a:lvl4pPr marL="288036" indent="0">
              <a:buNone/>
              <a:defRPr sz="420"/>
            </a:lvl4pPr>
            <a:lvl5pPr marL="384048" indent="0">
              <a:buNone/>
              <a:defRPr sz="420"/>
            </a:lvl5pPr>
            <a:lvl6pPr marL="480060" indent="0">
              <a:buNone/>
              <a:defRPr sz="420"/>
            </a:lvl6pPr>
            <a:lvl7pPr marL="576072" indent="0">
              <a:buNone/>
              <a:defRPr sz="420"/>
            </a:lvl7pPr>
            <a:lvl8pPr marL="672084" indent="0">
              <a:buNone/>
              <a:defRPr sz="420"/>
            </a:lvl8pPr>
            <a:lvl9pPr marL="768096" indent="0">
              <a:buNone/>
              <a:defRPr sz="42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6" y="431959"/>
            <a:ext cx="1509406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4" indent="0">
              <a:buNone/>
              <a:defRPr sz="252"/>
            </a:lvl3pPr>
            <a:lvl4pPr marL="288036" indent="0">
              <a:buNone/>
              <a:defRPr sz="210"/>
            </a:lvl4pPr>
            <a:lvl5pPr marL="384048" indent="0">
              <a:buNone/>
              <a:defRPr sz="210"/>
            </a:lvl5pPr>
            <a:lvl6pPr marL="480060" indent="0">
              <a:buNone/>
              <a:defRPr sz="210"/>
            </a:lvl6pPr>
            <a:lvl7pPr marL="576072" indent="0">
              <a:buNone/>
              <a:defRPr sz="210"/>
            </a:lvl7pPr>
            <a:lvl8pPr marL="672084" indent="0">
              <a:buNone/>
              <a:defRPr sz="210"/>
            </a:lvl8pPr>
            <a:lvl9pPr marL="768096" indent="0">
              <a:buNone/>
              <a:defRPr sz="21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9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747" y="76659"/>
            <a:ext cx="4036457" cy="278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747" y="383297"/>
            <a:ext cx="4036457" cy="913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1746" y="1334540"/>
            <a:ext cx="1052989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47483-6564-406A-AD50-FC4728185489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50234" y="1334540"/>
            <a:ext cx="1579483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5215" y="1334540"/>
            <a:ext cx="1052989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466B0-6772-47FA-AC0E-6066D45AE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6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76AC7B6-C6A3-86C9-CE70-B35904290779}"/>
              </a:ext>
            </a:extLst>
          </p:cNvPr>
          <p:cNvGrpSpPr/>
          <p:nvPr/>
        </p:nvGrpSpPr>
        <p:grpSpPr>
          <a:xfrm>
            <a:off x="393435" y="-68492"/>
            <a:ext cx="2900153" cy="1194488"/>
            <a:chOff x="8960" y="-1168845"/>
            <a:chExt cx="2900153" cy="119448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E7F6C76-6AEE-1B69-8948-14D60A52032E}"/>
                </a:ext>
              </a:extLst>
            </p:cNvPr>
            <p:cNvSpPr txBox="1"/>
            <p:nvPr/>
          </p:nvSpPr>
          <p:spPr>
            <a:xfrm>
              <a:off x="143805" y="-1168845"/>
              <a:ext cx="266451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400" spc="-200" dirty="0">
                  <a:ln>
                    <a:solidFill>
                      <a:srgbClr val="0070C0"/>
                    </a:solidFill>
                  </a:ln>
                  <a:solidFill>
                    <a:srgbClr val="506188"/>
                  </a:solidFill>
                  <a:latin typeface="firstsnow" panose="02000603000000000000" pitchFamily="2" charset="0"/>
                  <a:ea typeface="firstsnow" panose="02000603000000000000" pitchFamily="2" charset="0"/>
                </a:rPr>
                <a:t>DON’T SLIP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FF31775-88E1-C202-1EEB-B3684E256968}"/>
                </a:ext>
              </a:extLst>
            </p:cNvPr>
            <p:cNvSpPr txBox="1"/>
            <p:nvPr/>
          </p:nvSpPr>
          <p:spPr>
            <a:xfrm>
              <a:off x="8960" y="-836131"/>
              <a:ext cx="2900153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5000" spc="-200" dirty="0">
                  <a:ln>
                    <a:solidFill>
                      <a:srgbClr val="0070C0"/>
                    </a:solidFill>
                  </a:ln>
                  <a:solidFill>
                    <a:srgbClr val="EF3E42"/>
                  </a:solidFill>
                  <a:latin typeface="firstsnow" panose="02000603000000000000" pitchFamily="2" charset="0"/>
                  <a:ea typeface="firstsnow" panose="02000603000000000000" pitchFamily="2" charset="0"/>
                </a:rPr>
                <a:t>GET A GRIP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829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3553B2BEEB7449A985D5658CE756BD" ma:contentTypeVersion="22" ma:contentTypeDescription="Create a new document." ma:contentTypeScope="" ma:versionID="d7d9f9a81933357ebb384edc2f6c1bbf">
  <xsd:schema xmlns:xsd="http://www.w3.org/2001/XMLSchema" xmlns:xs="http://www.w3.org/2001/XMLSchema" xmlns:p="http://schemas.microsoft.com/office/2006/metadata/properties" xmlns:ns1="http://schemas.microsoft.com/sharepoint/v3" xmlns:ns2="b4c597e9-73a3-4571-a622-8c711933295a" xmlns:ns3="5b4bd610-a880-4e6e-894d-bf3b30aeefc6" targetNamespace="http://schemas.microsoft.com/office/2006/metadata/properties" ma:root="true" ma:fieldsID="cc2d13ee9db5c1e9c74c060fcd9046de" ns1:_="" ns2:_="" ns3:_="">
    <xsd:import namespace="http://schemas.microsoft.com/sharepoint/v3"/>
    <xsd:import namespace="b4c597e9-73a3-4571-a622-8c711933295a"/>
    <xsd:import namespace="5b4bd610-a880-4e6e-894d-bf3b30aeef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597e9-73a3-4571-a622-8c71193329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75b7dcf2-c6da-42da-b577-b542f55746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4bd610-a880-4e6e-894d-bf3b30aeefc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24818e-35c7-4da9-a134-c79ac6e25ad2}" ma:internalName="TaxCatchAll" ma:showField="CatchAllData" ma:web="5b4bd610-a880-4e6e-894d-bf3b30aeef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2BA5CF-9FBB-4298-B425-943F48CFAB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19FD1C-D52D-4AFC-9BDF-EA7297C9D6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c597e9-73a3-4571-a622-8c711933295a"/>
    <ds:schemaRef ds:uri="5b4bd610-a880-4e6e-894d-bf3b30aeef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firstsnow</vt:lpstr>
      <vt:lpstr>Office Theme</vt:lpstr>
      <vt:lpstr>PowerPoint Presentation</vt:lpstr>
    </vt:vector>
  </TitlesOfParts>
  <Company>CEMEX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Gary Baines</dc:creator>
  <cp:lastModifiedBy>Tracey Neal</cp:lastModifiedBy>
  <cp:revision>3</cp:revision>
  <dcterms:created xsi:type="dcterms:W3CDTF">2023-01-10T13:31:45Z</dcterms:created>
  <dcterms:modified xsi:type="dcterms:W3CDTF">2023-01-12T11:47:01Z</dcterms:modified>
</cp:coreProperties>
</file>