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10"/>
  </p:notesMasterIdLst>
  <p:handoutMasterIdLst>
    <p:handoutMasterId r:id="rId11"/>
  </p:handoutMasterIdLst>
  <p:sldIdLst>
    <p:sldId id="280" r:id="rId5"/>
    <p:sldId id="260" r:id="rId6"/>
    <p:sldId id="281" r:id="rId7"/>
    <p:sldId id="282" r:id="rId8"/>
    <p:sldId id="277"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Outfit" pitchFamily="2" charset="0"/>
      <p:regular r:id="rId16"/>
      <p:bold r:id="rId17"/>
    </p:embeddedFont>
    <p:embeddedFont>
      <p:font typeface="Outfit ExtraLight" panose="020B0604020202020204" charset="0"/>
      <p:regular r:id="rId18"/>
      <p:bold r:id="rId19"/>
    </p:embeddedFont>
    <p:embeddedFont>
      <p:font typeface="Outfit Light" pitchFamily="2" charset="0"/>
      <p:regular r:id="rId20"/>
      <p:bold r:id="rId21"/>
    </p:embeddedFont>
    <p:embeddedFont>
      <p:font typeface="Outfit Medium" panose="020B0604020202020204" charset="0"/>
      <p:regular r:id="rId22"/>
      <p:bold r:id="rId23"/>
    </p:embeddedFont>
    <p:embeddedFont>
      <p:font typeface="Outfit SemiBold"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1C1"/>
    <a:srgbClr val="F22331"/>
    <a:srgbClr val="FFFFFF"/>
    <a:srgbClr val="F43542"/>
    <a:srgbClr val="0003AA"/>
    <a:srgbClr val="E9F4F5"/>
    <a:srgbClr val="3D3D3D"/>
    <a:srgbClr val="0000B3"/>
    <a:srgbClr val="F22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CFFF72-FB93-4E25-A405-13A52CDB7454}" v="1" dt="2024-01-04T09:09:17.368"/>
  </p1510:revLst>
</p1510:revInfo>
</file>

<file path=ppt/tableStyles.xml><?xml version="1.0" encoding="utf-8"?>
<a:tblStyleLst xmlns:a="http://schemas.openxmlformats.org/drawingml/2006/main" def="{2D5ABB26-0587-4C30-8999-92F81FD0307C}">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3792" autoAdjust="0"/>
  </p:normalViewPr>
  <p:slideViewPr>
    <p:cSldViewPr snapToGrid="0" showGuides="1">
      <p:cViewPr varScale="1">
        <p:scale>
          <a:sx n="103" d="100"/>
          <a:sy n="103" d="100"/>
        </p:scale>
        <p:origin x="93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6" d="100"/>
          <a:sy n="86" d="100"/>
        </p:scale>
        <p:origin x="2720"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Javier Mota Martinez" userId="6b157926-762d-45bc-b0a6-5aba5719761f" providerId="ADAL" clId="{533CD226-B318-4A34-922F-B7DB3219A523}"/>
    <pc:docChg chg="undo custSel addSld delSld modSld">
      <pc:chgData name="Francisco Javier Mota Martinez" userId="6b157926-762d-45bc-b0a6-5aba5719761f" providerId="ADAL" clId="{533CD226-B318-4A34-922F-B7DB3219A523}" dt="2023-12-20T11:34:59.799" v="500" actId="1076"/>
      <pc:docMkLst>
        <pc:docMk/>
      </pc:docMkLst>
      <pc:sldChg chg="del">
        <pc:chgData name="Francisco Javier Mota Martinez" userId="6b157926-762d-45bc-b0a6-5aba5719761f" providerId="ADAL" clId="{533CD226-B318-4A34-922F-B7DB3219A523}" dt="2023-12-20T11:12:12.212" v="0" actId="47"/>
        <pc:sldMkLst>
          <pc:docMk/>
          <pc:sldMk cId="2504585064" sldId="256"/>
        </pc:sldMkLst>
      </pc:sldChg>
      <pc:sldChg chg="del">
        <pc:chgData name="Francisco Javier Mota Martinez" userId="6b157926-762d-45bc-b0a6-5aba5719761f" providerId="ADAL" clId="{533CD226-B318-4A34-922F-B7DB3219A523}" dt="2023-12-20T11:12:13.108" v="1" actId="47"/>
        <pc:sldMkLst>
          <pc:docMk/>
          <pc:sldMk cId="4161790919" sldId="257"/>
        </pc:sldMkLst>
      </pc:sldChg>
      <pc:sldChg chg="del">
        <pc:chgData name="Francisco Javier Mota Martinez" userId="6b157926-762d-45bc-b0a6-5aba5719761f" providerId="ADAL" clId="{533CD226-B318-4A34-922F-B7DB3219A523}" dt="2023-12-20T11:15:42.545" v="45" actId="47"/>
        <pc:sldMkLst>
          <pc:docMk/>
          <pc:sldMk cId="1394227694" sldId="258"/>
        </pc:sldMkLst>
      </pc:sldChg>
      <pc:sldChg chg="del">
        <pc:chgData name="Francisco Javier Mota Martinez" userId="6b157926-762d-45bc-b0a6-5aba5719761f" providerId="ADAL" clId="{533CD226-B318-4A34-922F-B7DB3219A523}" dt="2023-12-20T11:15:43.178" v="46" actId="47"/>
        <pc:sldMkLst>
          <pc:docMk/>
          <pc:sldMk cId="2207744128" sldId="259"/>
        </pc:sldMkLst>
      </pc:sldChg>
      <pc:sldChg chg="addSp delSp modSp mod">
        <pc:chgData name="Francisco Javier Mota Martinez" userId="6b157926-762d-45bc-b0a6-5aba5719761f" providerId="ADAL" clId="{533CD226-B318-4A34-922F-B7DB3219A523}" dt="2023-12-20T11:34:59.799" v="500" actId="1076"/>
        <pc:sldMkLst>
          <pc:docMk/>
          <pc:sldMk cId="1989789276" sldId="260"/>
        </pc:sldMkLst>
        <pc:spChg chg="mod">
          <ac:chgData name="Francisco Javier Mota Martinez" userId="6b157926-762d-45bc-b0a6-5aba5719761f" providerId="ADAL" clId="{533CD226-B318-4A34-922F-B7DB3219A523}" dt="2023-12-20T11:16:17.592" v="73" actId="790"/>
          <ac:spMkLst>
            <pc:docMk/>
            <pc:sldMk cId="1989789276" sldId="260"/>
            <ac:spMk id="3" creationId="{5C4C2A09-2B89-86D8-58FA-AC49D0EFBCBA}"/>
          </ac:spMkLst>
        </pc:spChg>
        <pc:spChg chg="del">
          <ac:chgData name="Francisco Javier Mota Martinez" userId="6b157926-762d-45bc-b0a6-5aba5719761f" providerId="ADAL" clId="{533CD226-B318-4A34-922F-B7DB3219A523}" dt="2023-12-20T11:16:07.747" v="71" actId="478"/>
          <ac:spMkLst>
            <pc:docMk/>
            <pc:sldMk cId="1989789276" sldId="260"/>
            <ac:spMk id="4" creationId="{6884D1BA-6C70-027D-E127-C774A7914932}"/>
          </ac:spMkLst>
        </pc:spChg>
        <pc:spChg chg="del">
          <ac:chgData name="Francisco Javier Mota Martinez" userId="6b157926-762d-45bc-b0a6-5aba5719761f" providerId="ADAL" clId="{533CD226-B318-4A34-922F-B7DB3219A523}" dt="2023-12-20T11:16:11.148" v="72" actId="478"/>
          <ac:spMkLst>
            <pc:docMk/>
            <pc:sldMk cId="1989789276" sldId="260"/>
            <ac:spMk id="5" creationId="{393AEA83-34F7-0E4C-0B5A-D6C90D65DC67}"/>
          </ac:spMkLst>
        </pc:spChg>
        <pc:spChg chg="add mod">
          <ac:chgData name="Francisco Javier Mota Martinez" userId="6b157926-762d-45bc-b0a6-5aba5719761f" providerId="ADAL" clId="{533CD226-B318-4A34-922F-B7DB3219A523}" dt="2023-12-20T11:34:52.605" v="499" actId="1036"/>
          <ac:spMkLst>
            <pc:docMk/>
            <pc:sldMk cId="1989789276" sldId="260"/>
            <ac:spMk id="6" creationId="{57BA9123-D353-79B2-BD98-0D38B0BFE0A3}"/>
          </ac:spMkLst>
        </pc:spChg>
        <pc:spChg chg="add mod">
          <ac:chgData name="Francisco Javier Mota Martinez" userId="6b157926-762d-45bc-b0a6-5aba5719761f" providerId="ADAL" clId="{533CD226-B318-4A34-922F-B7DB3219A523}" dt="2023-12-20T11:17:32.458" v="79" actId="2711"/>
          <ac:spMkLst>
            <pc:docMk/>
            <pc:sldMk cId="1989789276" sldId="260"/>
            <ac:spMk id="7" creationId="{0EDBB341-661E-0FBC-F0EE-787E245E49B6}"/>
          </ac:spMkLst>
        </pc:spChg>
        <pc:spChg chg="add mod">
          <ac:chgData name="Francisco Javier Mota Martinez" userId="6b157926-762d-45bc-b0a6-5aba5719761f" providerId="ADAL" clId="{533CD226-B318-4A34-922F-B7DB3219A523}" dt="2023-12-20T11:17:32.458" v="79" actId="2711"/>
          <ac:spMkLst>
            <pc:docMk/>
            <pc:sldMk cId="1989789276" sldId="260"/>
            <ac:spMk id="8" creationId="{42F8A075-C5B1-3695-CC7F-A2111E4773F5}"/>
          </ac:spMkLst>
        </pc:spChg>
        <pc:spChg chg="add mod">
          <ac:chgData name="Francisco Javier Mota Martinez" userId="6b157926-762d-45bc-b0a6-5aba5719761f" providerId="ADAL" clId="{533CD226-B318-4A34-922F-B7DB3219A523}" dt="2023-12-20T11:17:48.017" v="81" actId="6549"/>
          <ac:spMkLst>
            <pc:docMk/>
            <pc:sldMk cId="1989789276" sldId="260"/>
            <ac:spMk id="9" creationId="{74D4FE85-C67B-C102-15A7-A7E58ECAAB74}"/>
          </ac:spMkLst>
        </pc:spChg>
        <pc:spChg chg="add mod">
          <ac:chgData name="Francisco Javier Mota Martinez" userId="6b157926-762d-45bc-b0a6-5aba5719761f" providerId="ADAL" clId="{533CD226-B318-4A34-922F-B7DB3219A523}" dt="2023-12-20T11:17:32.458" v="79" actId="2711"/>
          <ac:spMkLst>
            <pc:docMk/>
            <pc:sldMk cId="1989789276" sldId="260"/>
            <ac:spMk id="10" creationId="{E370EED5-399C-FF7B-BA9C-95442AE3FFAA}"/>
          </ac:spMkLst>
        </pc:spChg>
        <pc:spChg chg="mod">
          <ac:chgData name="Francisco Javier Mota Martinez" userId="6b157926-762d-45bc-b0a6-5aba5719761f" providerId="ADAL" clId="{533CD226-B318-4A34-922F-B7DB3219A523}" dt="2023-12-20T11:33:26.981" v="447"/>
          <ac:spMkLst>
            <pc:docMk/>
            <pc:sldMk cId="1989789276" sldId="260"/>
            <ac:spMk id="12" creationId="{AA32BAC8-43C6-625E-A30F-748A4320CFE3}"/>
          </ac:spMkLst>
        </pc:spChg>
        <pc:spChg chg="mod">
          <ac:chgData name="Francisco Javier Mota Martinez" userId="6b157926-762d-45bc-b0a6-5aba5719761f" providerId="ADAL" clId="{533CD226-B318-4A34-922F-B7DB3219A523}" dt="2023-12-20T11:33:26.981" v="447"/>
          <ac:spMkLst>
            <pc:docMk/>
            <pc:sldMk cId="1989789276" sldId="260"/>
            <ac:spMk id="13" creationId="{11F5C929-429D-C0F6-C93A-A24EDA510485}"/>
          </ac:spMkLst>
        </pc:spChg>
        <pc:grpChg chg="add del mod">
          <ac:chgData name="Francisco Javier Mota Martinez" userId="6b157926-762d-45bc-b0a6-5aba5719761f" providerId="ADAL" clId="{533CD226-B318-4A34-922F-B7DB3219A523}" dt="2023-12-20T11:34:39.054" v="453" actId="478"/>
          <ac:grpSpMkLst>
            <pc:docMk/>
            <pc:sldMk cId="1989789276" sldId="260"/>
            <ac:grpSpMk id="11" creationId="{1209EFF8-D470-EBC9-DC02-AEF102915910}"/>
          </ac:grpSpMkLst>
        </pc:grpChg>
        <pc:picChg chg="mod">
          <ac:chgData name="Francisco Javier Mota Martinez" userId="6b157926-762d-45bc-b0a6-5aba5719761f" providerId="ADAL" clId="{533CD226-B318-4A34-922F-B7DB3219A523}" dt="2023-12-20T11:33:26.981" v="447"/>
          <ac:picMkLst>
            <pc:docMk/>
            <pc:sldMk cId="1989789276" sldId="260"/>
            <ac:picMk id="14" creationId="{4AA196DA-95D1-6235-9179-E372518BCAF7}"/>
          </ac:picMkLst>
        </pc:picChg>
        <pc:picChg chg="add del mod">
          <ac:chgData name="Francisco Javier Mota Martinez" userId="6b157926-762d-45bc-b0a6-5aba5719761f" providerId="ADAL" clId="{533CD226-B318-4A34-922F-B7DB3219A523}" dt="2023-12-20T11:34:39.054" v="453" actId="478"/>
          <ac:picMkLst>
            <pc:docMk/>
            <pc:sldMk cId="1989789276" sldId="260"/>
            <ac:picMk id="15" creationId="{20DCE5DF-D15D-9178-9210-D5CA12A2A3A1}"/>
          </ac:picMkLst>
        </pc:picChg>
        <pc:picChg chg="add mod">
          <ac:chgData name="Francisco Javier Mota Martinez" userId="6b157926-762d-45bc-b0a6-5aba5719761f" providerId="ADAL" clId="{533CD226-B318-4A34-922F-B7DB3219A523}" dt="2023-12-20T11:34:59.799" v="500" actId="1076"/>
          <ac:picMkLst>
            <pc:docMk/>
            <pc:sldMk cId="1989789276" sldId="260"/>
            <ac:picMk id="16" creationId="{330D2483-257C-51BD-D7F3-1BF6623E9AB4}"/>
          </ac:picMkLst>
        </pc:picChg>
      </pc:sldChg>
      <pc:sldChg chg="del">
        <pc:chgData name="Francisco Javier Mota Martinez" userId="6b157926-762d-45bc-b0a6-5aba5719761f" providerId="ADAL" clId="{533CD226-B318-4A34-922F-B7DB3219A523}" dt="2023-12-20T11:15:46.951" v="47" actId="47"/>
        <pc:sldMkLst>
          <pc:docMk/>
          <pc:sldMk cId="2731898814" sldId="261"/>
        </pc:sldMkLst>
      </pc:sldChg>
      <pc:sldChg chg="del">
        <pc:chgData name="Francisco Javier Mota Martinez" userId="6b157926-762d-45bc-b0a6-5aba5719761f" providerId="ADAL" clId="{533CD226-B318-4A34-922F-B7DB3219A523}" dt="2023-12-20T11:15:47.479" v="48" actId="47"/>
        <pc:sldMkLst>
          <pc:docMk/>
          <pc:sldMk cId="2800631118" sldId="262"/>
        </pc:sldMkLst>
      </pc:sldChg>
      <pc:sldChg chg="del">
        <pc:chgData name="Francisco Javier Mota Martinez" userId="6b157926-762d-45bc-b0a6-5aba5719761f" providerId="ADAL" clId="{533CD226-B318-4A34-922F-B7DB3219A523}" dt="2023-12-20T11:15:47.995" v="49" actId="47"/>
        <pc:sldMkLst>
          <pc:docMk/>
          <pc:sldMk cId="1715486286" sldId="263"/>
        </pc:sldMkLst>
      </pc:sldChg>
      <pc:sldChg chg="del">
        <pc:chgData name="Francisco Javier Mota Martinez" userId="6b157926-762d-45bc-b0a6-5aba5719761f" providerId="ADAL" clId="{533CD226-B318-4A34-922F-B7DB3219A523}" dt="2023-12-20T11:15:48.455" v="50" actId="47"/>
        <pc:sldMkLst>
          <pc:docMk/>
          <pc:sldMk cId="120979234" sldId="264"/>
        </pc:sldMkLst>
      </pc:sldChg>
      <pc:sldChg chg="del">
        <pc:chgData name="Francisco Javier Mota Martinez" userId="6b157926-762d-45bc-b0a6-5aba5719761f" providerId="ADAL" clId="{533CD226-B318-4A34-922F-B7DB3219A523}" dt="2023-12-20T11:15:48.790" v="51" actId="47"/>
        <pc:sldMkLst>
          <pc:docMk/>
          <pc:sldMk cId="3747859983" sldId="265"/>
        </pc:sldMkLst>
      </pc:sldChg>
      <pc:sldChg chg="del">
        <pc:chgData name="Francisco Javier Mota Martinez" userId="6b157926-762d-45bc-b0a6-5aba5719761f" providerId="ADAL" clId="{533CD226-B318-4A34-922F-B7DB3219A523}" dt="2023-12-20T11:15:49.064" v="52" actId="47"/>
        <pc:sldMkLst>
          <pc:docMk/>
          <pc:sldMk cId="976293887" sldId="266"/>
        </pc:sldMkLst>
      </pc:sldChg>
      <pc:sldChg chg="del">
        <pc:chgData name="Francisco Javier Mota Martinez" userId="6b157926-762d-45bc-b0a6-5aba5719761f" providerId="ADAL" clId="{533CD226-B318-4A34-922F-B7DB3219A523}" dt="2023-12-20T11:15:50.152" v="53" actId="47"/>
        <pc:sldMkLst>
          <pc:docMk/>
          <pc:sldMk cId="1209037558" sldId="267"/>
        </pc:sldMkLst>
      </pc:sldChg>
      <pc:sldChg chg="del">
        <pc:chgData name="Francisco Javier Mota Martinez" userId="6b157926-762d-45bc-b0a6-5aba5719761f" providerId="ADAL" clId="{533CD226-B318-4A34-922F-B7DB3219A523}" dt="2023-12-20T11:15:50.710" v="54" actId="47"/>
        <pc:sldMkLst>
          <pc:docMk/>
          <pc:sldMk cId="3413945473" sldId="269"/>
        </pc:sldMkLst>
      </pc:sldChg>
      <pc:sldChg chg="del">
        <pc:chgData name="Francisco Javier Mota Martinez" userId="6b157926-762d-45bc-b0a6-5aba5719761f" providerId="ADAL" clId="{533CD226-B318-4A34-922F-B7DB3219A523}" dt="2023-12-20T11:15:51.162" v="55" actId="47"/>
        <pc:sldMkLst>
          <pc:docMk/>
          <pc:sldMk cId="3642968111" sldId="270"/>
        </pc:sldMkLst>
      </pc:sldChg>
      <pc:sldChg chg="del">
        <pc:chgData name="Francisco Javier Mota Martinez" userId="6b157926-762d-45bc-b0a6-5aba5719761f" providerId="ADAL" clId="{533CD226-B318-4A34-922F-B7DB3219A523}" dt="2023-12-20T11:15:51.492" v="56" actId="47"/>
        <pc:sldMkLst>
          <pc:docMk/>
          <pc:sldMk cId="354122893" sldId="271"/>
        </pc:sldMkLst>
      </pc:sldChg>
      <pc:sldChg chg="del">
        <pc:chgData name="Francisco Javier Mota Martinez" userId="6b157926-762d-45bc-b0a6-5aba5719761f" providerId="ADAL" clId="{533CD226-B318-4A34-922F-B7DB3219A523}" dt="2023-12-20T11:15:51.933" v="57" actId="47"/>
        <pc:sldMkLst>
          <pc:docMk/>
          <pc:sldMk cId="3747458728" sldId="272"/>
        </pc:sldMkLst>
      </pc:sldChg>
      <pc:sldChg chg="del">
        <pc:chgData name="Francisco Javier Mota Martinez" userId="6b157926-762d-45bc-b0a6-5aba5719761f" providerId="ADAL" clId="{533CD226-B318-4A34-922F-B7DB3219A523}" dt="2023-12-20T11:15:52.453" v="58" actId="47"/>
        <pc:sldMkLst>
          <pc:docMk/>
          <pc:sldMk cId="3720181527" sldId="273"/>
        </pc:sldMkLst>
      </pc:sldChg>
      <pc:sldChg chg="del">
        <pc:chgData name="Francisco Javier Mota Martinez" userId="6b157926-762d-45bc-b0a6-5aba5719761f" providerId="ADAL" clId="{533CD226-B318-4A34-922F-B7DB3219A523}" dt="2023-12-20T11:15:52.959" v="59" actId="47"/>
        <pc:sldMkLst>
          <pc:docMk/>
          <pc:sldMk cId="4153476051" sldId="274"/>
        </pc:sldMkLst>
      </pc:sldChg>
      <pc:sldChg chg="del">
        <pc:chgData name="Francisco Javier Mota Martinez" userId="6b157926-762d-45bc-b0a6-5aba5719761f" providerId="ADAL" clId="{533CD226-B318-4A34-922F-B7DB3219A523}" dt="2023-12-20T11:15:53.436" v="60" actId="47"/>
        <pc:sldMkLst>
          <pc:docMk/>
          <pc:sldMk cId="1100283222" sldId="275"/>
        </pc:sldMkLst>
      </pc:sldChg>
      <pc:sldChg chg="del">
        <pc:chgData name="Francisco Javier Mota Martinez" userId="6b157926-762d-45bc-b0a6-5aba5719761f" providerId="ADAL" clId="{533CD226-B318-4A34-922F-B7DB3219A523}" dt="2023-12-20T11:15:55.922" v="61" actId="47"/>
        <pc:sldMkLst>
          <pc:docMk/>
          <pc:sldMk cId="3902847681" sldId="276"/>
        </pc:sldMkLst>
      </pc:sldChg>
      <pc:sldChg chg="del">
        <pc:chgData name="Francisco Javier Mota Martinez" userId="6b157926-762d-45bc-b0a6-5aba5719761f" providerId="ADAL" clId="{533CD226-B318-4A34-922F-B7DB3219A523}" dt="2023-12-20T11:12:14.084" v="2" actId="47"/>
        <pc:sldMkLst>
          <pc:docMk/>
          <pc:sldMk cId="3604597281" sldId="278"/>
        </pc:sldMkLst>
      </pc:sldChg>
      <pc:sldChg chg="del">
        <pc:chgData name="Francisco Javier Mota Martinez" userId="6b157926-762d-45bc-b0a6-5aba5719761f" providerId="ADAL" clId="{533CD226-B318-4A34-922F-B7DB3219A523}" dt="2023-12-20T11:12:15.065" v="3" actId="47"/>
        <pc:sldMkLst>
          <pc:docMk/>
          <pc:sldMk cId="2320188985" sldId="279"/>
        </pc:sldMkLst>
      </pc:sldChg>
      <pc:sldChg chg="delSp modSp mod">
        <pc:chgData name="Francisco Javier Mota Martinez" userId="6b157926-762d-45bc-b0a6-5aba5719761f" providerId="ADAL" clId="{533CD226-B318-4A34-922F-B7DB3219A523}" dt="2023-12-20T11:13:40.329" v="43" actId="403"/>
        <pc:sldMkLst>
          <pc:docMk/>
          <pc:sldMk cId="789125814" sldId="280"/>
        </pc:sldMkLst>
        <pc:spChg chg="del">
          <ac:chgData name="Francisco Javier Mota Martinez" userId="6b157926-762d-45bc-b0a6-5aba5719761f" providerId="ADAL" clId="{533CD226-B318-4A34-922F-B7DB3219A523}" dt="2023-12-20T11:13:02.652" v="39" actId="478"/>
          <ac:spMkLst>
            <pc:docMk/>
            <pc:sldMk cId="789125814" sldId="280"/>
            <ac:spMk id="2" creationId="{62468B76-2FA7-AB16-9D37-FF74394633AE}"/>
          </ac:spMkLst>
        </pc:spChg>
        <pc:spChg chg="del">
          <ac:chgData name="Francisco Javier Mota Martinez" userId="6b157926-762d-45bc-b0a6-5aba5719761f" providerId="ADAL" clId="{533CD226-B318-4A34-922F-B7DB3219A523}" dt="2023-12-20T11:13:05.726" v="40" actId="478"/>
          <ac:spMkLst>
            <pc:docMk/>
            <pc:sldMk cId="789125814" sldId="280"/>
            <ac:spMk id="3" creationId="{FEC0C56A-A082-8AE3-FF97-6D8737B779C3}"/>
          </ac:spMkLst>
        </pc:spChg>
        <pc:spChg chg="mod">
          <ac:chgData name="Francisco Javier Mota Martinez" userId="6b157926-762d-45bc-b0a6-5aba5719761f" providerId="ADAL" clId="{533CD226-B318-4A34-922F-B7DB3219A523}" dt="2023-12-20T11:13:40.329" v="43" actId="403"/>
          <ac:spMkLst>
            <pc:docMk/>
            <pc:sldMk cId="789125814" sldId="280"/>
            <ac:spMk id="4" creationId="{BFDF134F-9B84-95FC-FA41-2CF706492B59}"/>
          </ac:spMkLst>
        </pc:spChg>
      </pc:sldChg>
      <pc:sldChg chg="del">
        <pc:chgData name="Francisco Javier Mota Martinez" userId="6b157926-762d-45bc-b0a6-5aba5719761f" providerId="ADAL" clId="{533CD226-B318-4A34-922F-B7DB3219A523}" dt="2023-12-20T11:15:41.821" v="44" actId="47"/>
        <pc:sldMkLst>
          <pc:docMk/>
          <pc:sldMk cId="2349390325" sldId="281"/>
        </pc:sldMkLst>
      </pc:sldChg>
      <pc:sldChg chg="addSp delSp modSp add mod">
        <pc:chgData name="Francisco Javier Mota Martinez" userId="6b157926-762d-45bc-b0a6-5aba5719761f" providerId="ADAL" clId="{533CD226-B318-4A34-922F-B7DB3219A523}" dt="2023-12-20T11:34:14.705" v="450" actId="1076"/>
        <pc:sldMkLst>
          <pc:docMk/>
          <pc:sldMk cId="4071215920" sldId="281"/>
        </pc:sldMkLst>
        <pc:spChg chg="del">
          <ac:chgData name="Francisco Javier Mota Martinez" userId="6b157926-762d-45bc-b0a6-5aba5719761f" providerId="ADAL" clId="{533CD226-B318-4A34-922F-B7DB3219A523}" dt="2023-12-20T11:19:11.060" v="142" actId="478"/>
          <ac:spMkLst>
            <pc:docMk/>
            <pc:sldMk cId="4071215920" sldId="281"/>
            <ac:spMk id="2" creationId="{F611B8AE-E6BB-7082-3987-D2252D79A3C5}"/>
          </ac:spMkLst>
        </pc:spChg>
        <pc:spChg chg="mod">
          <ac:chgData name="Francisco Javier Mota Martinez" userId="6b157926-762d-45bc-b0a6-5aba5719761f" providerId="ADAL" clId="{533CD226-B318-4A34-922F-B7DB3219A523}" dt="2023-12-20T11:22:44.491" v="327" actId="1076"/>
          <ac:spMkLst>
            <pc:docMk/>
            <pc:sldMk cId="4071215920" sldId="281"/>
            <ac:spMk id="3" creationId="{5C4C2A09-2B89-86D8-58FA-AC49D0EFBCBA}"/>
          </ac:spMkLst>
        </pc:spChg>
        <pc:spChg chg="add mod">
          <ac:chgData name="Francisco Javier Mota Martinez" userId="6b157926-762d-45bc-b0a6-5aba5719761f" providerId="ADAL" clId="{533CD226-B318-4A34-922F-B7DB3219A523}" dt="2023-12-20T11:21:05.551" v="270" actId="2711"/>
          <ac:spMkLst>
            <pc:docMk/>
            <pc:sldMk cId="4071215920" sldId="281"/>
            <ac:spMk id="4" creationId="{14CB54AF-CE9C-5B66-63D6-CBE42B626BAE}"/>
          </ac:spMkLst>
        </pc:spChg>
        <pc:spChg chg="add mod">
          <ac:chgData name="Francisco Javier Mota Martinez" userId="6b157926-762d-45bc-b0a6-5aba5719761f" providerId="ADAL" clId="{533CD226-B318-4A34-922F-B7DB3219A523}" dt="2023-12-20T11:21:05.551" v="270" actId="2711"/>
          <ac:spMkLst>
            <pc:docMk/>
            <pc:sldMk cId="4071215920" sldId="281"/>
            <ac:spMk id="5" creationId="{BB65788D-DA9E-6BC5-4FC9-3B4E6635E914}"/>
          </ac:spMkLst>
        </pc:spChg>
        <pc:spChg chg="del">
          <ac:chgData name="Francisco Javier Mota Martinez" userId="6b157926-762d-45bc-b0a6-5aba5719761f" providerId="ADAL" clId="{533CD226-B318-4A34-922F-B7DB3219A523}" dt="2023-12-20T11:19:11.060" v="142" actId="478"/>
          <ac:spMkLst>
            <pc:docMk/>
            <pc:sldMk cId="4071215920" sldId="281"/>
            <ac:spMk id="6" creationId="{57BA9123-D353-79B2-BD98-0D38B0BFE0A3}"/>
          </ac:spMkLst>
        </pc:spChg>
        <pc:spChg chg="del">
          <ac:chgData name="Francisco Javier Mota Martinez" userId="6b157926-762d-45bc-b0a6-5aba5719761f" providerId="ADAL" clId="{533CD226-B318-4A34-922F-B7DB3219A523}" dt="2023-12-20T11:19:11.060" v="142" actId="478"/>
          <ac:spMkLst>
            <pc:docMk/>
            <pc:sldMk cId="4071215920" sldId="281"/>
            <ac:spMk id="7" creationId="{0EDBB341-661E-0FBC-F0EE-787E245E49B6}"/>
          </ac:spMkLst>
        </pc:spChg>
        <pc:spChg chg="del">
          <ac:chgData name="Francisco Javier Mota Martinez" userId="6b157926-762d-45bc-b0a6-5aba5719761f" providerId="ADAL" clId="{533CD226-B318-4A34-922F-B7DB3219A523}" dt="2023-12-20T11:19:11.060" v="142" actId="478"/>
          <ac:spMkLst>
            <pc:docMk/>
            <pc:sldMk cId="4071215920" sldId="281"/>
            <ac:spMk id="8" creationId="{42F8A075-C5B1-3695-CC7F-A2111E4773F5}"/>
          </ac:spMkLst>
        </pc:spChg>
        <pc:spChg chg="del">
          <ac:chgData name="Francisco Javier Mota Martinez" userId="6b157926-762d-45bc-b0a6-5aba5719761f" providerId="ADAL" clId="{533CD226-B318-4A34-922F-B7DB3219A523}" dt="2023-12-20T11:19:11.060" v="142" actId="478"/>
          <ac:spMkLst>
            <pc:docMk/>
            <pc:sldMk cId="4071215920" sldId="281"/>
            <ac:spMk id="9" creationId="{74D4FE85-C67B-C102-15A7-A7E58ECAAB74}"/>
          </ac:spMkLst>
        </pc:spChg>
        <pc:spChg chg="del">
          <ac:chgData name="Francisco Javier Mota Martinez" userId="6b157926-762d-45bc-b0a6-5aba5719761f" providerId="ADAL" clId="{533CD226-B318-4A34-922F-B7DB3219A523}" dt="2023-12-20T11:19:11.060" v="142" actId="478"/>
          <ac:spMkLst>
            <pc:docMk/>
            <pc:sldMk cId="4071215920" sldId="281"/>
            <ac:spMk id="10" creationId="{E370EED5-399C-FF7B-BA9C-95442AE3FFAA}"/>
          </ac:spMkLst>
        </pc:spChg>
        <pc:spChg chg="add mod">
          <ac:chgData name="Francisco Javier Mota Martinez" userId="6b157926-762d-45bc-b0a6-5aba5719761f" providerId="ADAL" clId="{533CD226-B318-4A34-922F-B7DB3219A523}" dt="2023-12-20T11:21:05.551" v="270" actId="2711"/>
          <ac:spMkLst>
            <pc:docMk/>
            <pc:sldMk cId="4071215920" sldId="281"/>
            <ac:spMk id="11" creationId="{20AA78AA-C34E-E0C6-D79E-01EF66A7B758}"/>
          </ac:spMkLst>
        </pc:spChg>
        <pc:spChg chg="add mod">
          <ac:chgData name="Francisco Javier Mota Martinez" userId="6b157926-762d-45bc-b0a6-5aba5719761f" providerId="ADAL" clId="{533CD226-B318-4A34-922F-B7DB3219A523}" dt="2023-12-20T11:21:10.492" v="271" actId="14100"/>
          <ac:spMkLst>
            <pc:docMk/>
            <pc:sldMk cId="4071215920" sldId="281"/>
            <ac:spMk id="12" creationId="{9A3FAC37-4C8A-2736-80DD-8684E1415F6F}"/>
          </ac:spMkLst>
        </pc:spChg>
        <pc:spChg chg="add mod">
          <ac:chgData name="Francisco Javier Mota Martinez" userId="6b157926-762d-45bc-b0a6-5aba5719761f" providerId="ADAL" clId="{533CD226-B318-4A34-922F-B7DB3219A523}" dt="2023-12-20T11:22:24.292" v="325" actId="1036"/>
          <ac:spMkLst>
            <pc:docMk/>
            <pc:sldMk cId="4071215920" sldId="281"/>
            <ac:spMk id="21" creationId="{FDF8A4B7-AA2D-FA67-1AAE-69786B0BD1A8}"/>
          </ac:spMkLst>
        </pc:spChg>
        <pc:spChg chg="add mod">
          <ac:chgData name="Francisco Javier Mota Martinez" userId="6b157926-762d-45bc-b0a6-5aba5719761f" providerId="ADAL" clId="{533CD226-B318-4A34-922F-B7DB3219A523}" dt="2023-12-20T11:22:24.292" v="325" actId="1036"/>
          <ac:spMkLst>
            <pc:docMk/>
            <pc:sldMk cId="4071215920" sldId="281"/>
            <ac:spMk id="22" creationId="{A6410D00-D06A-9416-F9C2-CB6192AED299}"/>
          </ac:spMkLst>
        </pc:spChg>
        <pc:spChg chg="add mod">
          <ac:chgData name="Francisco Javier Mota Martinez" userId="6b157926-762d-45bc-b0a6-5aba5719761f" providerId="ADAL" clId="{533CD226-B318-4A34-922F-B7DB3219A523}" dt="2023-12-20T11:22:24.292" v="325" actId="1036"/>
          <ac:spMkLst>
            <pc:docMk/>
            <pc:sldMk cId="4071215920" sldId="281"/>
            <ac:spMk id="23" creationId="{C53BDC6D-5359-3FA9-5BF8-21770738DC20}"/>
          </ac:spMkLst>
        </pc:spChg>
        <pc:spChg chg="add mod">
          <ac:chgData name="Francisco Javier Mota Martinez" userId="6b157926-762d-45bc-b0a6-5aba5719761f" providerId="ADAL" clId="{533CD226-B318-4A34-922F-B7DB3219A523}" dt="2023-12-20T11:22:24.292" v="325" actId="1036"/>
          <ac:spMkLst>
            <pc:docMk/>
            <pc:sldMk cId="4071215920" sldId="281"/>
            <ac:spMk id="24" creationId="{9DEA6B75-9D59-F283-4AF6-E234C4D93F17}"/>
          </ac:spMkLst>
        </pc:spChg>
        <pc:spChg chg="add mod">
          <ac:chgData name="Francisco Javier Mota Martinez" userId="6b157926-762d-45bc-b0a6-5aba5719761f" providerId="ADAL" clId="{533CD226-B318-4A34-922F-B7DB3219A523}" dt="2023-12-20T11:23:36.959" v="335" actId="1076"/>
          <ac:spMkLst>
            <pc:docMk/>
            <pc:sldMk cId="4071215920" sldId="281"/>
            <ac:spMk id="25" creationId="{69ECF2B1-EF56-D2A3-17AB-6534B6D79A7F}"/>
          </ac:spMkLst>
        </pc:spChg>
        <pc:spChg chg="mod">
          <ac:chgData name="Francisco Javier Mota Martinez" userId="6b157926-762d-45bc-b0a6-5aba5719761f" providerId="ADAL" clId="{533CD226-B318-4A34-922F-B7DB3219A523}" dt="2023-12-20T11:33:05.726" v="446"/>
          <ac:spMkLst>
            <pc:docMk/>
            <pc:sldMk cId="4071215920" sldId="281"/>
            <ac:spMk id="27" creationId="{CD890F86-5750-C259-AFAF-B83CACE5C834}"/>
          </ac:spMkLst>
        </pc:spChg>
        <pc:spChg chg="mod">
          <ac:chgData name="Francisco Javier Mota Martinez" userId="6b157926-762d-45bc-b0a6-5aba5719761f" providerId="ADAL" clId="{533CD226-B318-4A34-922F-B7DB3219A523}" dt="2023-12-20T11:33:05.726" v="446"/>
          <ac:spMkLst>
            <pc:docMk/>
            <pc:sldMk cId="4071215920" sldId="281"/>
            <ac:spMk id="28" creationId="{3ADD9B3E-7F60-18B7-BC78-5F0CCF5D5D78}"/>
          </ac:spMkLst>
        </pc:spChg>
        <pc:grpChg chg="add del mod">
          <ac:chgData name="Francisco Javier Mota Martinez" userId="6b157926-762d-45bc-b0a6-5aba5719761f" providerId="ADAL" clId="{533CD226-B318-4A34-922F-B7DB3219A523}" dt="2023-12-20T11:33:58.850" v="448" actId="478"/>
          <ac:grpSpMkLst>
            <pc:docMk/>
            <pc:sldMk cId="4071215920" sldId="281"/>
            <ac:grpSpMk id="26" creationId="{7AAB5861-1899-A638-0A2A-9B2529773887}"/>
          </ac:grpSpMkLst>
        </pc:grpChg>
        <pc:picChg chg="add mod">
          <ac:chgData name="Francisco Javier Mota Martinez" userId="6b157926-762d-45bc-b0a6-5aba5719761f" providerId="ADAL" clId="{533CD226-B318-4A34-922F-B7DB3219A523}" dt="2023-12-20T11:22:50.781" v="331" actId="1035"/>
          <ac:picMkLst>
            <pc:docMk/>
            <pc:sldMk cId="4071215920" sldId="281"/>
            <ac:picMk id="13" creationId="{E14CEEAE-1AA0-24E0-3F94-C736BC905D54}"/>
          </ac:picMkLst>
        </pc:picChg>
        <pc:picChg chg="add mod">
          <ac:chgData name="Francisco Javier Mota Martinez" userId="6b157926-762d-45bc-b0a6-5aba5719761f" providerId="ADAL" clId="{533CD226-B318-4A34-922F-B7DB3219A523}" dt="2023-12-20T11:22:50.781" v="331" actId="1035"/>
          <ac:picMkLst>
            <pc:docMk/>
            <pc:sldMk cId="4071215920" sldId="281"/>
            <ac:picMk id="14" creationId="{D30A87D8-D1F0-E808-9961-59C3D14A9DF5}"/>
          </ac:picMkLst>
        </pc:picChg>
        <pc:picChg chg="add mod">
          <ac:chgData name="Francisco Javier Mota Martinez" userId="6b157926-762d-45bc-b0a6-5aba5719761f" providerId="ADAL" clId="{533CD226-B318-4A34-922F-B7DB3219A523}" dt="2023-12-20T11:22:24.292" v="325" actId="1036"/>
          <ac:picMkLst>
            <pc:docMk/>
            <pc:sldMk cId="4071215920" sldId="281"/>
            <ac:picMk id="15" creationId="{0CDE1262-21A4-CC19-79C6-85BF2C2B1D10}"/>
          </ac:picMkLst>
        </pc:picChg>
        <pc:picChg chg="add mod">
          <ac:chgData name="Francisco Javier Mota Martinez" userId="6b157926-762d-45bc-b0a6-5aba5719761f" providerId="ADAL" clId="{533CD226-B318-4A34-922F-B7DB3219A523}" dt="2023-12-20T11:22:24.292" v="325" actId="1036"/>
          <ac:picMkLst>
            <pc:docMk/>
            <pc:sldMk cId="4071215920" sldId="281"/>
            <ac:picMk id="16" creationId="{039C1F41-F951-025D-7455-667366EF7896}"/>
          </ac:picMkLst>
        </pc:picChg>
        <pc:picChg chg="add mod">
          <ac:chgData name="Francisco Javier Mota Martinez" userId="6b157926-762d-45bc-b0a6-5aba5719761f" providerId="ADAL" clId="{533CD226-B318-4A34-922F-B7DB3219A523}" dt="2023-12-20T11:22:24.292" v="325" actId="1036"/>
          <ac:picMkLst>
            <pc:docMk/>
            <pc:sldMk cId="4071215920" sldId="281"/>
            <ac:picMk id="17" creationId="{1ABF8310-D4B2-C516-9F72-CD6347DF07BE}"/>
          </ac:picMkLst>
        </pc:picChg>
        <pc:picChg chg="add mod">
          <ac:chgData name="Francisco Javier Mota Martinez" userId="6b157926-762d-45bc-b0a6-5aba5719761f" providerId="ADAL" clId="{533CD226-B318-4A34-922F-B7DB3219A523}" dt="2023-12-20T11:22:24.292" v="325" actId="1036"/>
          <ac:picMkLst>
            <pc:docMk/>
            <pc:sldMk cId="4071215920" sldId="281"/>
            <ac:picMk id="18" creationId="{3C2A3018-62D7-BAF3-96AB-AF54F13CC5C3}"/>
          </ac:picMkLst>
        </pc:picChg>
        <pc:picChg chg="add mod">
          <ac:chgData name="Francisco Javier Mota Martinez" userId="6b157926-762d-45bc-b0a6-5aba5719761f" providerId="ADAL" clId="{533CD226-B318-4A34-922F-B7DB3219A523}" dt="2023-12-20T11:22:24.292" v="325" actId="1036"/>
          <ac:picMkLst>
            <pc:docMk/>
            <pc:sldMk cId="4071215920" sldId="281"/>
            <ac:picMk id="19" creationId="{B2C3CD4F-D09B-0BCA-A59A-D8052C919901}"/>
          </ac:picMkLst>
        </pc:picChg>
        <pc:picChg chg="add mod">
          <ac:chgData name="Francisco Javier Mota Martinez" userId="6b157926-762d-45bc-b0a6-5aba5719761f" providerId="ADAL" clId="{533CD226-B318-4A34-922F-B7DB3219A523}" dt="2023-12-20T11:22:24.292" v="325" actId="1036"/>
          <ac:picMkLst>
            <pc:docMk/>
            <pc:sldMk cId="4071215920" sldId="281"/>
            <ac:picMk id="20" creationId="{2C52D386-DB38-06C3-F13C-CDA530F5BE5D}"/>
          </ac:picMkLst>
        </pc:picChg>
        <pc:picChg chg="mod">
          <ac:chgData name="Francisco Javier Mota Martinez" userId="6b157926-762d-45bc-b0a6-5aba5719761f" providerId="ADAL" clId="{533CD226-B318-4A34-922F-B7DB3219A523}" dt="2023-12-20T11:33:05.726" v="446"/>
          <ac:picMkLst>
            <pc:docMk/>
            <pc:sldMk cId="4071215920" sldId="281"/>
            <ac:picMk id="29" creationId="{250B0E35-FB90-0F84-9723-BC33F300197E}"/>
          </ac:picMkLst>
        </pc:picChg>
        <pc:picChg chg="add del mod">
          <ac:chgData name="Francisco Javier Mota Martinez" userId="6b157926-762d-45bc-b0a6-5aba5719761f" providerId="ADAL" clId="{533CD226-B318-4A34-922F-B7DB3219A523}" dt="2023-12-20T11:33:58.850" v="448" actId="478"/>
          <ac:picMkLst>
            <pc:docMk/>
            <pc:sldMk cId="4071215920" sldId="281"/>
            <ac:picMk id="30" creationId="{C2D3251B-D2BC-B836-489B-EDEC4C598CBD}"/>
          </ac:picMkLst>
        </pc:picChg>
        <pc:picChg chg="add mod">
          <ac:chgData name="Francisco Javier Mota Martinez" userId="6b157926-762d-45bc-b0a6-5aba5719761f" providerId="ADAL" clId="{533CD226-B318-4A34-922F-B7DB3219A523}" dt="2023-12-20T11:34:14.705" v="450" actId="1076"/>
          <ac:picMkLst>
            <pc:docMk/>
            <pc:sldMk cId="4071215920" sldId="281"/>
            <ac:picMk id="31" creationId="{11213BA7-7CB6-CF0C-F9EC-58F4FD786BE3}"/>
          </ac:picMkLst>
        </pc:picChg>
      </pc:sldChg>
      <pc:sldChg chg="addSp delSp modSp add mod">
        <pc:chgData name="Francisco Javier Mota Martinez" userId="6b157926-762d-45bc-b0a6-5aba5719761f" providerId="ADAL" clId="{533CD226-B318-4A34-922F-B7DB3219A523}" dt="2023-12-20T11:34:29.850" v="452" actId="478"/>
        <pc:sldMkLst>
          <pc:docMk/>
          <pc:sldMk cId="1119885915" sldId="282"/>
        </pc:sldMkLst>
        <pc:spChg chg="add del mod">
          <ac:chgData name="Francisco Javier Mota Martinez" userId="6b157926-762d-45bc-b0a6-5aba5719761f" providerId="ADAL" clId="{533CD226-B318-4A34-922F-B7DB3219A523}" dt="2023-12-20T11:24:55.222" v="360" actId="478"/>
          <ac:spMkLst>
            <pc:docMk/>
            <pc:sldMk cId="1119885915" sldId="282"/>
            <ac:spMk id="2" creationId="{FF5C854C-C2CA-F649-5ADB-9B02E97404CD}"/>
          </ac:spMkLst>
        </pc:spChg>
        <pc:spChg chg="mod">
          <ac:chgData name="Francisco Javier Mota Martinez" userId="6b157926-762d-45bc-b0a6-5aba5719761f" providerId="ADAL" clId="{533CD226-B318-4A34-922F-B7DB3219A523}" dt="2023-12-20T11:24:38.202" v="358" actId="207"/>
          <ac:spMkLst>
            <pc:docMk/>
            <pc:sldMk cId="1119885915" sldId="282"/>
            <ac:spMk id="3" creationId="{5C4C2A09-2B89-86D8-58FA-AC49D0EFBCBA}"/>
          </ac:spMkLst>
        </pc:spChg>
        <pc:spChg chg="del">
          <ac:chgData name="Francisco Javier Mota Martinez" userId="6b157926-762d-45bc-b0a6-5aba5719761f" providerId="ADAL" clId="{533CD226-B318-4A34-922F-B7DB3219A523}" dt="2023-12-20T11:24:03.557" v="338" actId="478"/>
          <ac:spMkLst>
            <pc:docMk/>
            <pc:sldMk cId="1119885915" sldId="282"/>
            <ac:spMk id="4" creationId="{14CB54AF-CE9C-5B66-63D6-CBE42B626BAE}"/>
          </ac:spMkLst>
        </pc:spChg>
        <pc:spChg chg="del">
          <ac:chgData name="Francisco Javier Mota Martinez" userId="6b157926-762d-45bc-b0a6-5aba5719761f" providerId="ADAL" clId="{533CD226-B318-4A34-922F-B7DB3219A523}" dt="2023-12-20T11:24:03.557" v="338" actId="478"/>
          <ac:spMkLst>
            <pc:docMk/>
            <pc:sldMk cId="1119885915" sldId="282"/>
            <ac:spMk id="5" creationId="{BB65788D-DA9E-6BC5-4FC9-3B4E6635E914}"/>
          </ac:spMkLst>
        </pc:spChg>
        <pc:spChg chg="add mod">
          <ac:chgData name="Francisco Javier Mota Martinez" userId="6b157926-762d-45bc-b0a6-5aba5719761f" providerId="ADAL" clId="{533CD226-B318-4A34-922F-B7DB3219A523}" dt="2023-12-20T11:25:19.416" v="370" actId="2711"/>
          <ac:spMkLst>
            <pc:docMk/>
            <pc:sldMk cId="1119885915" sldId="282"/>
            <ac:spMk id="6" creationId="{3DAFE957-1C2A-C2DA-56DE-18954711E12E}"/>
          </ac:spMkLst>
        </pc:spChg>
        <pc:spChg chg="add mod">
          <ac:chgData name="Francisco Javier Mota Martinez" userId="6b157926-762d-45bc-b0a6-5aba5719761f" providerId="ADAL" clId="{533CD226-B318-4A34-922F-B7DB3219A523}" dt="2023-12-20T11:25:19.416" v="370" actId="2711"/>
          <ac:spMkLst>
            <pc:docMk/>
            <pc:sldMk cId="1119885915" sldId="282"/>
            <ac:spMk id="7" creationId="{983D07EA-2E0F-23FB-8311-582863B22DBA}"/>
          </ac:spMkLst>
        </pc:spChg>
        <pc:spChg chg="add mod">
          <ac:chgData name="Francisco Javier Mota Martinez" userId="6b157926-762d-45bc-b0a6-5aba5719761f" providerId="ADAL" clId="{533CD226-B318-4A34-922F-B7DB3219A523}" dt="2023-12-20T11:25:19.416" v="370" actId="2711"/>
          <ac:spMkLst>
            <pc:docMk/>
            <pc:sldMk cId="1119885915" sldId="282"/>
            <ac:spMk id="8" creationId="{9B908935-8E95-BAE1-22F5-A70221E2D6F2}"/>
          </ac:spMkLst>
        </pc:spChg>
        <pc:spChg chg="add mod">
          <ac:chgData name="Francisco Javier Mota Martinez" userId="6b157926-762d-45bc-b0a6-5aba5719761f" providerId="ADAL" clId="{533CD226-B318-4A34-922F-B7DB3219A523}" dt="2023-12-20T11:25:19.416" v="370" actId="2711"/>
          <ac:spMkLst>
            <pc:docMk/>
            <pc:sldMk cId="1119885915" sldId="282"/>
            <ac:spMk id="9" creationId="{1604CBA9-F968-E569-873C-570BB665A718}"/>
          </ac:spMkLst>
        </pc:spChg>
        <pc:spChg chg="add del mod">
          <ac:chgData name="Francisco Javier Mota Martinez" userId="6b157926-762d-45bc-b0a6-5aba5719761f" providerId="ADAL" clId="{533CD226-B318-4A34-922F-B7DB3219A523}" dt="2023-12-20T11:25:36.353" v="372"/>
          <ac:spMkLst>
            <pc:docMk/>
            <pc:sldMk cId="1119885915" sldId="282"/>
            <ac:spMk id="10" creationId="{88E75B5C-7359-30D8-11B0-CB962AC26EA8}"/>
          </ac:spMkLst>
        </pc:spChg>
        <pc:spChg chg="del">
          <ac:chgData name="Francisco Javier Mota Martinez" userId="6b157926-762d-45bc-b0a6-5aba5719761f" providerId="ADAL" clId="{533CD226-B318-4A34-922F-B7DB3219A523}" dt="2023-12-20T11:24:03.557" v="338" actId="478"/>
          <ac:spMkLst>
            <pc:docMk/>
            <pc:sldMk cId="1119885915" sldId="282"/>
            <ac:spMk id="11" creationId="{20AA78AA-C34E-E0C6-D79E-01EF66A7B758}"/>
          </ac:spMkLst>
        </pc:spChg>
        <pc:spChg chg="del">
          <ac:chgData name="Francisco Javier Mota Martinez" userId="6b157926-762d-45bc-b0a6-5aba5719761f" providerId="ADAL" clId="{533CD226-B318-4A34-922F-B7DB3219A523}" dt="2023-12-20T11:24:03.557" v="338" actId="478"/>
          <ac:spMkLst>
            <pc:docMk/>
            <pc:sldMk cId="1119885915" sldId="282"/>
            <ac:spMk id="12" creationId="{9A3FAC37-4C8A-2736-80DD-8684E1415F6F}"/>
          </ac:spMkLst>
        </pc:spChg>
        <pc:spChg chg="del">
          <ac:chgData name="Francisco Javier Mota Martinez" userId="6b157926-762d-45bc-b0a6-5aba5719761f" providerId="ADAL" clId="{533CD226-B318-4A34-922F-B7DB3219A523}" dt="2023-12-20T11:24:03.557" v="338" actId="478"/>
          <ac:spMkLst>
            <pc:docMk/>
            <pc:sldMk cId="1119885915" sldId="282"/>
            <ac:spMk id="21" creationId="{FDF8A4B7-AA2D-FA67-1AAE-69786B0BD1A8}"/>
          </ac:spMkLst>
        </pc:spChg>
        <pc:spChg chg="del">
          <ac:chgData name="Francisco Javier Mota Martinez" userId="6b157926-762d-45bc-b0a6-5aba5719761f" providerId="ADAL" clId="{533CD226-B318-4A34-922F-B7DB3219A523}" dt="2023-12-20T11:24:03.557" v="338" actId="478"/>
          <ac:spMkLst>
            <pc:docMk/>
            <pc:sldMk cId="1119885915" sldId="282"/>
            <ac:spMk id="22" creationId="{A6410D00-D06A-9416-F9C2-CB6192AED299}"/>
          </ac:spMkLst>
        </pc:spChg>
        <pc:spChg chg="del">
          <ac:chgData name="Francisco Javier Mota Martinez" userId="6b157926-762d-45bc-b0a6-5aba5719761f" providerId="ADAL" clId="{533CD226-B318-4A34-922F-B7DB3219A523}" dt="2023-12-20T11:24:03.557" v="338" actId="478"/>
          <ac:spMkLst>
            <pc:docMk/>
            <pc:sldMk cId="1119885915" sldId="282"/>
            <ac:spMk id="23" creationId="{C53BDC6D-5359-3FA9-5BF8-21770738DC20}"/>
          </ac:spMkLst>
        </pc:spChg>
        <pc:spChg chg="del">
          <ac:chgData name="Francisco Javier Mota Martinez" userId="6b157926-762d-45bc-b0a6-5aba5719761f" providerId="ADAL" clId="{533CD226-B318-4A34-922F-B7DB3219A523}" dt="2023-12-20T11:24:03.557" v="338" actId="478"/>
          <ac:spMkLst>
            <pc:docMk/>
            <pc:sldMk cId="1119885915" sldId="282"/>
            <ac:spMk id="24" creationId="{9DEA6B75-9D59-F283-4AF6-E234C4D93F17}"/>
          </ac:spMkLst>
        </pc:spChg>
        <pc:spChg chg="del">
          <ac:chgData name="Francisco Javier Mota Martinez" userId="6b157926-762d-45bc-b0a6-5aba5719761f" providerId="ADAL" clId="{533CD226-B318-4A34-922F-B7DB3219A523}" dt="2023-12-20T11:23:59.855" v="337" actId="478"/>
          <ac:spMkLst>
            <pc:docMk/>
            <pc:sldMk cId="1119885915" sldId="282"/>
            <ac:spMk id="25" creationId="{69ECF2B1-EF56-D2A3-17AB-6534B6D79A7F}"/>
          </ac:spMkLst>
        </pc:spChg>
        <pc:spChg chg="add del mod">
          <ac:chgData name="Francisco Javier Mota Martinez" userId="6b157926-762d-45bc-b0a6-5aba5719761f" providerId="ADAL" clId="{533CD226-B318-4A34-922F-B7DB3219A523}" dt="2023-12-20T11:25:36.353" v="372"/>
          <ac:spMkLst>
            <pc:docMk/>
            <pc:sldMk cId="1119885915" sldId="282"/>
            <ac:spMk id="26" creationId="{3135C0E2-E6D5-992D-F5B8-294D32F34641}"/>
          </ac:spMkLst>
        </pc:spChg>
        <pc:spChg chg="add del mod">
          <ac:chgData name="Francisco Javier Mota Martinez" userId="6b157926-762d-45bc-b0a6-5aba5719761f" providerId="ADAL" clId="{533CD226-B318-4A34-922F-B7DB3219A523}" dt="2023-12-20T11:25:36.353" v="372"/>
          <ac:spMkLst>
            <pc:docMk/>
            <pc:sldMk cId="1119885915" sldId="282"/>
            <ac:spMk id="27" creationId="{D0EC4377-CC54-F4D9-2215-B289A73086FD}"/>
          </ac:spMkLst>
        </pc:spChg>
        <pc:spChg chg="add del mod">
          <ac:chgData name="Francisco Javier Mota Martinez" userId="6b157926-762d-45bc-b0a6-5aba5719761f" providerId="ADAL" clId="{533CD226-B318-4A34-922F-B7DB3219A523}" dt="2023-12-20T11:25:36.353" v="372"/>
          <ac:spMkLst>
            <pc:docMk/>
            <pc:sldMk cId="1119885915" sldId="282"/>
            <ac:spMk id="28" creationId="{791F7D2F-796A-795E-1C11-55CF79A1C438}"/>
          </ac:spMkLst>
        </pc:spChg>
        <pc:spChg chg="add mod">
          <ac:chgData name="Francisco Javier Mota Martinez" userId="6b157926-762d-45bc-b0a6-5aba5719761f" providerId="ADAL" clId="{533CD226-B318-4A34-922F-B7DB3219A523}" dt="2023-12-20T11:26:02.332" v="416" actId="1035"/>
          <ac:spMkLst>
            <pc:docMk/>
            <pc:sldMk cId="1119885915" sldId="282"/>
            <ac:spMk id="29" creationId="{F2251EB8-54A2-695F-0915-42253A64118C}"/>
          </ac:spMkLst>
        </pc:spChg>
        <pc:spChg chg="add mod">
          <ac:chgData name="Francisco Javier Mota Martinez" userId="6b157926-762d-45bc-b0a6-5aba5719761f" providerId="ADAL" clId="{533CD226-B318-4A34-922F-B7DB3219A523}" dt="2023-12-20T11:26:02.332" v="416" actId="1035"/>
          <ac:spMkLst>
            <pc:docMk/>
            <pc:sldMk cId="1119885915" sldId="282"/>
            <ac:spMk id="30" creationId="{C3A2695A-715D-6D09-2854-3D7507982F8D}"/>
          </ac:spMkLst>
        </pc:spChg>
        <pc:spChg chg="add mod">
          <ac:chgData name="Francisco Javier Mota Martinez" userId="6b157926-762d-45bc-b0a6-5aba5719761f" providerId="ADAL" clId="{533CD226-B318-4A34-922F-B7DB3219A523}" dt="2023-12-20T11:26:02.332" v="416" actId="1035"/>
          <ac:spMkLst>
            <pc:docMk/>
            <pc:sldMk cId="1119885915" sldId="282"/>
            <ac:spMk id="31" creationId="{39B039F0-E07D-BEBB-2B8B-5274F6D8E76C}"/>
          </ac:spMkLst>
        </pc:spChg>
        <pc:spChg chg="add mod">
          <ac:chgData name="Francisco Javier Mota Martinez" userId="6b157926-762d-45bc-b0a6-5aba5719761f" providerId="ADAL" clId="{533CD226-B318-4A34-922F-B7DB3219A523}" dt="2023-12-20T11:26:02.332" v="416" actId="1035"/>
          <ac:spMkLst>
            <pc:docMk/>
            <pc:sldMk cId="1119885915" sldId="282"/>
            <ac:spMk id="32" creationId="{556ADB1E-9853-C4DE-AF2C-7F8370BC031D}"/>
          </ac:spMkLst>
        </pc:spChg>
        <pc:spChg chg="add del mod">
          <ac:chgData name="Francisco Javier Mota Martinez" userId="6b157926-762d-45bc-b0a6-5aba5719761f" providerId="ADAL" clId="{533CD226-B318-4A34-922F-B7DB3219A523}" dt="2023-12-20T11:26:18.554" v="418"/>
          <ac:spMkLst>
            <pc:docMk/>
            <pc:sldMk cId="1119885915" sldId="282"/>
            <ac:spMk id="33" creationId="{FCE3B3C2-753E-CD85-42A6-B16567AD4B1A}"/>
          </ac:spMkLst>
        </pc:spChg>
        <pc:spChg chg="add del mod">
          <ac:chgData name="Francisco Javier Mota Martinez" userId="6b157926-762d-45bc-b0a6-5aba5719761f" providerId="ADAL" clId="{533CD226-B318-4A34-922F-B7DB3219A523}" dt="2023-12-20T11:26:18.554" v="418"/>
          <ac:spMkLst>
            <pc:docMk/>
            <pc:sldMk cId="1119885915" sldId="282"/>
            <ac:spMk id="34" creationId="{D9834B67-CC7B-9850-5820-A51973D572DE}"/>
          </ac:spMkLst>
        </pc:spChg>
        <pc:spChg chg="add del mod">
          <ac:chgData name="Francisco Javier Mota Martinez" userId="6b157926-762d-45bc-b0a6-5aba5719761f" providerId="ADAL" clId="{533CD226-B318-4A34-922F-B7DB3219A523}" dt="2023-12-20T11:26:18.554" v="418"/>
          <ac:spMkLst>
            <pc:docMk/>
            <pc:sldMk cId="1119885915" sldId="282"/>
            <ac:spMk id="35" creationId="{32B7BC76-CC1B-3616-52D0-D28F73DD0310}"/>
          </ac:spMkLst>
        </pc:spChg>
        <pc:spChg chg="add del mod">
          <ac:chgData name="Francisco Javier Mota Martinez" userId="6b157926-762d-45bc-b0a6-5aba5719761f" providerId="ADAL" clId="{533CD226-B318-4A34-922F-B7DB3219A523}" dt="2023-12-20T11:26:18.554" v="418"/>
          <ac:spMkLst>
            <pc:docMk/>
            <pc:sldMk cId="1119885915" sldId="282"/>
            <ac:spMk id="36" creationId="{3C56BEB9-7352-567D-59A1-B4A708F84C71}"/>
          </ac:spMkLst>
        </pc:spChg>
        <pc:spChg chg="mod">
          <ac:chgData name="Francisco Javier Mota Martinez" userId="6b157926-762d-45bc-b0a6-5aba5719761f" providerId="ADAL" clId="{533CD226-B318-4A34-922F-B7DB3219A523}" dt="2023-12-20T11:26:42.788" v="421" actId="478"/>
          <ac:spMkLst>
            <pc:docMk/>
            <pc:sldMk cId="1119885915" sldId="282"/>
            <ac:spMk id="38" creationId="{8B950BF0-CD4D-D5D6-F305-173D0A3D28B7}"/>
          </ac:spMkLst>
        </pc:spChg>
        <pc:spChg chg="mod">
          <ac:chgData name="Francisco Javier Mota Martinez" userId="6b157926-762d-45bc-b0a6-5aba5719761f" providerId="ADAL" clId="{533CD226-B318-4A34-922F-B7DB3219A523}" dt="2023-12-20T11:26:42.788" v="421" actId="478"/>
          <ac:spMkLst>
            <pc:docMk/>
            <pc:sldMk cId="1119885915" sldId="282"/>
            <ac:spMk id="39" creationId="{23E6FBA7-4111-16E4-DC63-FF9BA3BC00A1}"/>
          </ac:spMkLst>
        </pc:spChg>
        <pc:grpChg chg="add del mod">
          <ac:chgData name="Francisco Javier Mota Martinez" userId="6b157926-762d-45bc-b0a6-5aba5719761f" providerId="ADAL" clId="{533CD226-B318-4A34-922F-B7DB3219A523}" dt="2023-12-20T11:34:29.850" v="452" actId="478"/>
          <ac:grpSpMkLst>
            <pc:docMk/>
            <pc:sldMk cId="1119885915" sldId="282"/>
            <ac:grpSpMk id="37" creationId="{5BB0AD0C-BD08-7EEA-F3A8-23E9748823D7}"/>
          </ac:grpSpMkLst>
        </pc:grpChg>
        <pc:picChg chg="del">
          <ac:chgData name="Francisco Javier Mota Martinez" userId="6b157926-762d-45bc-b0a6-5aba5719761f" providerId="ADAL" clId="{533CD226-B318-4A34-922F-B7DB3219A523}" dt="2023-12-20T11:24:03.557" v="338" actId="478"/>
          <ac:picMkLst>
            <pc:docMk/>
            <pc:sldMk cId="1119885915" sldId="282"/>
            <ac:picMk id="13" creationId="{E14CEEAE-1AA0-24E0-3F94-C736BC905D54}"/>
          </ac:picMkLst>
        </pc:picChg>
        <pc:picChg chg="del">
          <ac:chgData name="Francisco Javier Mota Martinez" userId="6b157926-762d-45bc-b0a6-5aba5719761f" providerId="ADAL" clId="{533CD226-B318-4A34-922F-B7DB3219A523}" dt="2023-12-20T11:24:03.557" v="338" actId="478"/>
          <ac:picMkLst>
            <pc:docMk/>
            <pc:sldMk cId="1119885915" sldId="282"/>
            <ac:picMk id="14" creationId="{D30A87D8-D1F0-E808-9961-59C3D14A9DF5}"/>
          </ac:picMkLst>
        </pc:picChg>
        <pc:picChg chg="del">
          <ac:chgData name="Francisco Javier Mota Martinez" userId="6b157926-762d-45bc-b0a6-5aba5719761f" providerId="ADAL" clId="{533CD226-B318-4A34-922F-B7DB3219A523}" dt="2023-12-20T11:24:03.557" v="338" actId="478"/>
          <ac:picMkLst>
            <pc:docMk/>
            <pc:sldMk cId="1119885915" sldId="282"/>
            <ac:picMk id="15" creationId="{0CDE1262-21A4-CC19-79C6-85BF2C2B1D10}"/>
          </ac:picMkLst>
        </pc:picChg>
        <pc:picChg chg="del">
          <ac:chgData name="Francisco Javier Mota Martinez" userId="6b157926-762d-45bc-b0a6-5aba5719761f" providerId="ADAL" clId="{533CD226-B318-4A34-922F-B7DB3219A523}" dt="2023-12-20T11:24:03.557" v="338" actId="478"/>
          <ac:picMkLst>
            <pc:docMk/>
            <pc:sldMk cId="1119885915" sldId="282"/>
            <ac:picMk id="16" creationId="{039C1F41-F951-025D-7455-667366EF7896}"/>
          </ac:picMkLst>
        </pc:picChg>
        <pc:picChg chg="del">
          <ac:chgData name="Francisco Javier Mota Martinez" userId="6b157926-762d-45bc-b0a6-5aba5719761f" providerId="ADAL" clId="{533CD226-B318-4A34-922F-B7DB3219A523}" dt="2023-12-20T11:24:03.557" v="338" actId="478"/>
          <ac:picMkLst>
            <pc:docMk/>
            <pc:sldMk cId="1119885915" sldId="282"/>
            <ac:picMk id="17" creationId="{1ABF8310-D4B2-C516-9F72-CD6347DF07BE}"/>
          </ac:picMkLst>
        </pc:picChg>
        <pc:picChg chg="del">
          <ac:chgData name="Francisco Javier Mota Martinez" userId="6b157926-762d-45bc-b0a6-5aba5719761f" providerId="ADAL" clId="{533CD226-B318-4A34-922F-B7DB3219A523}" dt="2023-12-20T11:24:03.557" v="338" actId="478"/>
          <ac:picMkLst>
            <pc:docMk/>
            <pc:sldMk cId="1119885915" sldId="282"/>
            <ac:picMk id="18" creationId="{3C2A3018-62D7-BAF3-96AB-AF54F13CC5C3}"/>
          </ac:picMkLst>
        </pc:picChg>
        <pc:picChg chg="del">
          <ac:chgData name="Francisco Javier Mota Martinez" userId="6b157926-762d-45bc-b0a6-5aba5719761f" providerId="ADAL" clId="{533CD226-B318-4A34-922F-B7DB3219A523}" dt="2023-12-20T11:24:03.557" v="338" actId="478"/>
          <ac:picMkLst>
            <pc:docMk/>
            <pc:sldMk cId="1119885915" sldId="282"/>
            <ac:picMk id="19" creationId="{B2C3CD4F-D09B-0BCA-A59A-D8052C919901}"/>
          </ac:picMkLst>
        </pc:picChg>
        <pc:picChg chg="del">
          <ac:chgData name="Francisco Javier Mota Martinez" userId="6b157926-762d-45bc-b0a6-5aba5719761f" providerId="ADAL" clId="{533CD226-B318-4A34-922F-B7DB3219A523}" dt="2023-12-20T11:24:03.557" v="338" actId="478"/>
          <ac:picMkLst>
            <pc:docMk/>
            <pc:sldMk cId="1119885915" sldId="282"/>
            <ac:picMk id="20" creationId="{2C52D386-DB38-06C3-F13C-CDA530F5BE5D}"/>
          </ac:picMkLst>
        </pc:picChg>
        <pc:picChg chg="mod">
          <ac:chgData name="Francisco Javier Mota Martinez" userId="6b157926-762d-45bc-b0a6-5aba5719761f" providerId="ADAL" clId="{533CD226-B318-4A34-922F-B7DB3219A523}" dt="2023-12-20T11:26:42.788" v="421" actId="478"/>
          <ac:picMkLst>
            <pc:docMk/>
            <pc:sldMk cId="1119885915" sldId="282"/>
            <ac:picMk id="40" creationId="{0FF36C2E-CF94-03CB-8F88-4B0152D82F9E}"/>
          </ac:picMkLst>
        </pc:picChg>
        <pc:picChg chg="del mod">
          <ac:chgData name="Francisco Javier Mota Martinez" userId="6b157926-762d-45bc-b0a6-5aba5719761f" providerId="ADAL" clId="{533CD226-B318-4A34-922F-B7DB3219A523}" dt="2023-12-20T11:26:42.788" v="421" actId="478"/>
          <ac:picMkLst>
            <pc:docMk/>
            <pc:sldMk cId="1119885915" sldId="282"/>
            <ac:picMk id="41" creationId="{0200AAF5-FBD1-54C9-6D8E-22D14152BCB3}"/>
          </ac:picMkLst>
        </pc:picChg>
        <pc:picChg chg="add del mod">
          <ac:chgData name="Francisco Javier Mota Martinez" userId="6b157926-762d-45bc-b0a6-5aba5719761f" providerId="ADAL" clId="{533CD226-B318-4A34-922F-B7DB3219A523}" dt="2023-12-20T11:34:29.850" v="452" actId="478"/>
          <ac:picMkLst>
            <pc:docMk/>
            <pc:sldMk cId="1119885915" sldId="282"/>
            <ac:picMk id="43" creationId="{6F6649B4-74A2-777F-DE6C-959B95BB2E8B}"/>
          </ac:picMkLst>
        </pc:picChg>
        <pc:picChg chg="add mod">
          <ac:chgData name="Francisco Javier Mota Martinez" userId="6b157926-762d-45bc-b0a6-5aba5719761f" providerId="ADAL" clId="{533CD226-B318-4A34-922F-B7DB3219A523}" dt="2023-12-20T11:34:24.532" v="451"/>
          <ac:picMkLst>
            <pc:docMk/>
            <pc:sldMk cId="1119885915" sldId="282"/>
            <ac:picMk id="44" creationId="{F362AD89-5821-37C9-0B7C-9FBE784F62B3}"/>
          </ac:picMkLst>
        </pc:picChg>
      </pc:sldChg>
    </pc:docChg>
  </pc:docChgLst>
  <pc:docChgLst>
    <pc:chgData name="Francisco Javier Mota Martinez" userId="6b157926-762d-45bc-b0a6-5aba5719761f" providerId="ADAL" clId="{F5CFFF72-FB93-4E25-A405-13A52CDB7454}"/>
    <pc:docChg chg="modSld">
      <pc:chgData name="Francisco Javier Mota Martinez" userId="6b157926-762d-45bc-b0a6-5aba5719761f" providerId="ADAL" clId="{F5CFFF72-FB93-4E25-A405-13A52CDB7454}" dt="2024-01-04T09:09:46.708" v="8" actId="1076"/>
      <pc:docMkLst>
        <pc:docMk/>
      </pc:docMkLst>
      <pc:sldChg chg="addSp modSp mod">
        <pc:chgData name="Francisco Javier Mota Martinez" userId="6b157926-762d-45bc-b0a6-5aba5719761f" providerId="ADAL" clId="{F5CFFF72-FB93-4E25-A405-13A52CDB7454}" dt="2024-01-04T09:09:46.708" v="8" actId="1076"/>
        <pc:sldMkLst>
          <pc:docMk/>
          <pc:sldMk cId="789125814" sldId="280"/>
        </pc:sldMkLst>
        <pc:picChg chg="add mod">
          <ac:chgData name="Francisco Javier Mota Martinez" userId="6b157926-762d-45bc-b0a6-5aba5719761f" providerId="ADAL" clId="{F5CFFF72-FB93-4E25-A405-13A52CDB7454}" dt="2024-01-04T09:09:46.708" v="8" actId="1076"/>
          <ac:picMkLst>
            <pc:docMk/>
            <pc:sldMk cId="789125814" sldId="280"/>
            <ac:picMk id="3" creationId="{CCA295B8-D2DA-4148-ED52-343A9915076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B9F900C-1C25-EE2F-AAFE-F1C97F1F4A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00BBE186-85A2-0E33-CC8B-BFD60B5E6D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5C3702-E4E7-E546-A8B9-D7460E62E111}" type="datetimeFigureOut">
              <a:rPr lang="es-MX" smtClean="0"/>
              <a:t>04/01/2024</a:t>
            </a:fld>
            <a:endParaRPr lang="es-MX"/>
          </a:p>
        </p:txBody>
      </p:sp>
      <p:sp>
        <p:nvSpPr>
          <p:cNvPr id="4" name="Marcador de pie de página 3">
            <a:extLst>
              <a:ext uri="{FF2B5EF4-FFF2-40B4-BE49-F238E27FC236}">
                <a16:creationId xmlns:a16="http://schemas.microsoft.com/office/drawing/2014/main" id="{C9C60296-7845-0672-66B7-E276256B2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1BC089AC-78F3-3862-B101-5CB963DDA9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EBEEE8-4365-0345-8CDE-EBC72EB0BBE6}" type="slidenum">
              <a:rPr lang="es-MX" smtClean="0"/>
              <a:t>‹#›</a:t>
            </a:fld>
            <a:endParaRPr lang="es-MX"/>
          </a:p>
        </p:txBody>
      </p:sp>
    </p:spTree>
    <p:extLst>
      <p:ext uri="{BB962C8B-B14F-4D97-AF65-F5344CB8AC3E}">
        <p14:creationId xmlns:p14="http://schemas.microsoft.com/office/powerpoint/2010/main" val="420056033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5" name="Google Shape;15;p2">
            <a:extLst>
              <a:ext uri="{FF2B5EF4-FFF2-40B4-BE49-F238E27FC236}">
                <a16:creationId xmlns:a16="http://schemas.microsoft.com/office/drawing/2014/main" id="{5DEF08B1-4238-DAB5-D908-49400D71BC4F}"/>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9728" y="12700"/>
            <a:ext cx="12201728" cy="6845300"/>
          </a:xfrm>
          <a:prstGeom prst="rect">
            <a:avLst/>
          </a:prstGeom>
          <a:noFill/>
          <a:ln>
            <a:noFill/>
          </a:ln>
        </p:spPr>
      </p:pic>
      <p:sp>
        <p:nvSpPr>
          <p:cNvPr id="17" name="Graphic 15">
            <a:extLst>
              <a:ext uri="{FF2B5EF4-FFF2-40B4-BE49-F238E27FC236}">
                <a16:creationId xmlns:a16="http://schemas.microsoft.com/office/drawing/2014/main" id="{94EB7E84-B0DC-9A1C-AD29-2AAE2C436F37}"/>
              </a:ext>
            </a:extLst>
          </p:cNvPr>
          <p:cNvSpPr/>
          <p:nvPr/>
        </p:nvSpPr>
        <p:spPr>
          <a:xfrm>
            <a:off x="-9728" y="-30996"/>
            <a:ext cx="10444229" cy="6888996"/>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2242185 w 8040053"/>
              <a:gd name="connsiteY0" fmla="*/ 7452 h 2442995"/>
              <a:gd name="connsiteX1" fmla="*/ 1581150 w 8040053"/>
              <a:gd name="connsiteY1" fmla="*/ 337970 h 2442995"/>
              <a:gd name="connsiteX2" fmla="*/ 0 w 8040053"/>
              <a:gd name="connsiteY2" fmla="*/ 2442995 h 2442995"/>
              <a:gd name="connsiteX3" fmla="*/ 5779770 w 8040053"/>
              <a:gd name="connsiteY3" fmla="*/ 2442995 h 2442995"/>
              <a:gd name="connsiteX4" fmla="*/ 6440805 w 8040053"/>
              <a:gd name="connsiteY4" fmla="*/ 2112478 h 2442995"/>
              <a:gd name="connsiteX5" fmla="*/ 8040053 w 8040053"/>
              <a:gd name="connsiteY5" fmla="*/ 6500 h 2442995"/>
              <a:gd name="connsiteX6" fmla="*/ 4332909 w 8040053"/>
              <a:gd name="connsiteY6" fmla="*/ 0 h 2442995"/>
              <a:gd name="connsiteX7" fmla="*/ 2242185 w 8040053"/>
              <a:gd name="connsiteY7" fmla="*/ 7452 h 2442995"/>
              <a:gd name="connsiteX8" fmla="*/ 2242185 w 8040053"/>
              <a:gd name="connsiteY8" fmla="*/ 7452 h 2442995"/>
              <a:gd name="connsiteX0" fmla="*/ 2242185 w 8040053"/>
              <a:gd name="connsiteY0" fmla="*/ 7452 h 2442995"/>
              <a:gd name="connsiteX1" fmla="*/ 1581150 w 8040053"/>
              <a:gd name="connsiteY1" fmla="*/ 337970 h 2442995"/>
              <a:gd name="connsiteX2" fmla="*/ 0 w 8040053"/>
              <a:gd name="connsiteY2" fmla="*/ 2442995 h 2442995"/>
              <a:gd name="connsiteX3" fmla="*/ 4332909 w 8040053"/>
              <a:gd name="connsiteY3" fmla="*/ 2439246 h 2442995"/>
              <a:gd name="connsiteX4" fmla="*/ 5779770 w 8040053"/>
              <a:gd name="connsiteY4" fmla="*/ 2442995 h 2442995"/>
              <a:gd name="connsiteX5" fmla="*/ 6440805 w 8040053"/>
              <a:gd name="connsiteY5" fmla="*/ 2112478 h 2442995"/>
              <a:gd name="connsiteX6" fmla="*/ 8040053 w 8040053"/>
              <a:gd name="connsiteY6" fmla="*/ 6500 h 2442995"/>
              <a:gd name="connsiteX7" fmla="*/ 4332909 w 8040053"/>
              <a:gd name="connsiteY7" fmla="*/ 0 h 2442995"/>
              <a:gd name="connsiteX8" fmla="*/ 2242185 w 8040053"/>
              <a:gd name="connsiteY8" fmla="*/ 7452 h 2442995"/>
              <a:gd name="connsiteX9" fmla="*/ 2242185 w 8040053"/>
              <a:gd name="connsiteY9" fmla="*/ 7452 h 2442995"/>
              <a:gd name="connsiteX0" fmla="*/ 661035 w 6458903"/>
              <a:gd name="connsiteY0" fmla="*/ 7452 h 2442995"/>
              <a:gd name="connsiteX1" fmla="*/ 0 w 6458903"/>
              <a:gd name="connsiteY1" fmla="*/ 337970 h 2442995"/>
              <a:gd name="connsiteX2" fmla="*/ 2751759 w 6458903"/>
              <a:gd name="connsiteY2" fmla="*/ 2439246 h 2442995"/>
              <a:gd name="connsiteX3" fmla="*/ 4198620 w 6458903"/>
              <a:gd name="connsiteY3" fmla="*/ 2442995 h 2442995"/>
              <a:gd name="connsiteX4" fmla="*/ 4859655 w 6458903"/>
              <a:gd name="connsiteY4" fmla="*/ 2112478 h 2442995"/>
              <a:gd name="connsiteX5" fmla="*/ 6458903 w 6458903"/>
              <a:gd name="connsiteY5" fmla="*/ 6500 h 2442995"/>
              <a:gd name="connsiteX6" fmla="*/ 2751759 w 6458903"/>
              <a:gd name="connsiteY6" fmla="*/ 0 h 2442995"/>
              <a:gd name="connsiteX7" fmla="*/ 661035 w 6458903"/>
              <a:gd name="connsiteY7" fmla="*/ 7452 h 2442995"/>
              <a:gd name="connsiteX8" fmla="*/ 661035 w 6458903"/>
              <a:gd name="connsiteY8"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7" fmla="*/ 0 w 5797868"/>
              <a:gd name="connsiteY7"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707144"/>
              <a:gd name="connsiteY0" fmla="*/ 0 h 2442995"/>
              <a:gd name="connsiteX1" fmla="*/ 0 w 3707144"/>
              <a:gd name="connsiteY1" fmla="*/ 244269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7144" h="2442995">
                <a:moveTo>
                  <a:pt x="0" y="0"/>
                </a:moveTo>
                <a:lnTo>
                  <a:pt x="0" y="2442696"/>
                </a:lnTo>
                <a:lnTo>
                  <a:pt x="1446861" y="2442995"/>
                </a:lnTo>
                <a:cubicBezTo>
                  <a:pt x="1706894" y="2442995"/>
                  <a:pt x="1951686" y="2320123"/>
                  <a:pt x="2107896" y="2112478"/>
                </a:cubicBezTo>
                <a:lnTo>
                  <a:pt x="3707144" y="6500"/>
                </a:lnTo>
                <a:lnTo>
                  <a:pt x="0" y="0"/>
                </a:lnTo>
                <a:close/>
              </a:path>
            </a:pathLst>
          </a:custGeom>
          <a:solidFill>
            <a:srgbClr val="FFFFFF">
              <a:alpha val="89804"/>
            </a:srgbClr>
          </a:solidFill>
          <a:ln w="4858" cap="flat">
            <a:noFill/>
            <a:prstDash val="solid"/>
            <a:miter/>
          </a:ln>
        </p:spPr>
        <p:txBody>
          <a:bodyPr rtlCol="0" anchor="ctr"/>
          <a:lstStyle/>
          <a:p>
            <a:endParaRPr lang="en-GB"/>
          </a:p>
        </p:txBody>
      </p:sp>
      <p:sp>
        <p:nvSpPr>
          <p:cNvPr id="8" name="Google Shape;18;p2">
            <a:extLst>
              <a:ext uri="{FF2B5EF4-FFF2-40B4-BE49-F238E27FC236}">
                <a16:creationId xmlns:a16="http://schemas.microsoft.com/office/drawing/2014/main" id="{29825D6F-E048-1C70-8FB3-581258D9BB6F}"/>
              </a:ext>
            </a:extLst>
          </p:cNvPr>
          <p:cNvSpPr txBox="1">
            <a:spLocks noGrp="1"/>
          </p:cNvSpPr>
          <p:nvPr>
            <p:ph type="body" idx="1"/>
          </p:nvPr>
        </p:nvSpPr>
        <p:spPr>
          <a:xfrm>
            <a:off x="952500" y="5608875"/>
            <a:ext cx="4378200" cy="687000"/>
          </a:xfrm>
          <a:prstGeom prst="rect">
            <a:avLst/>
          </a:prstGeom>
          <a:noFill/>
          <a:ln>
            <a:noFill/>
          </a:ln>
        </p:spPr>
        <p:txBody>
          <a:bodyPr spcFirstLastPara="1" wrap="square" lIns="91425" tIns="45700" rIns="91425" bIns="45700" anchor="t" anchorCtr="0">
            <a:normAutofit/>
          </a:bodyPr>
          <a:lstStyle>
            <a:lvl1pPr marL="0" lvl="0" indent="11113" algn="l">
              <a:lnSpc>
                <a:spcPct val="100000"/>
              </a:lnSpc>
              <a:spcBef>
                <a:spcPts val="1000"/>
              </a:spcBef>
              <a:spcAft>
                <a:spcPts val="0"/>
              </a:spcAft>
              <a:buClr>
                <a:srgbClr val="808080"/>
              </a:buClr>
              <a:buSzPts val="1800"/>
              <a:buNone/>
              <a:tabLst/>
              <a:defRPr sz="1800" b="0" i="0">
                <a:solidFill>
                  <a:srgbClr val="808080"/>
                </a:solidFill>
                <a:latin typeface="Outfit"/>
                <a:ea typeface="Outfit"/>
                <a:cs typeface="Outfit"/>
                <a:sym typeface="Outfit"/>
              </a:defRPr>
            </a:lvl1pPr>
            <a:lvl2pPr marL="914400" lvl="1" indent="-228600" algn="l">
              <a:lnSpc>
                <a:spcPct val="100000"/>
              </a:lnSpc>
              <a:spcBef>
                <a:spcPts val="500"/>
              </a:spcBef>
              <a:spcAft>
                <a:spcPts val="0"/>
              </a:spcAft>
              <a:buClr>
                <a:srgbClr val="0003AA"/>
              </a:buClr>
              <a:buSzPts val="2400"/>
              <a:buNone/>
              <a:defRPr b="0" i="0">
                <a:solidFill>
                  <a:srgbClr val="0003AA"/>
                </a:solidFill>
                <a:latin typeface="Outfit Light"/>
                <a:ea typeface="Outfit Light"/>
                <a:cs typeface="Outfit Light"/>
                <a:sym typeface="Outfit Light"/>
              </a:defRPr>
            </a:lvl2pPr>
            <a:lvl3pPr marL="1371600" lvl="2" indent="-228600" algn="l">
              <a:lnSpc>
                <a:spcPct val="100000"/>
              </a:lnSpc>
              <a:spcBef>
                <a:spcPts val="500"/>
              </a:spcBef>
              <a:spcAft>
                <a:spcPts val="0"/>
              </a:spcAft>
              <a:buClr>
                <a:srgbClr val="0003AA"/>
              </a:buClr>
              <a:buSzPts val="2000"/>
              <a:buNone/>
              <a:defRPr b="0" i="0">
                <a:solidFill>
                  <a:srgbClr val="0003AA"/>
                </a:solidFill>
                <a:latin typeface="Outfit Light"/>
                <a:ea typeface="Outfit Light"/>
                <a:cs typeface="Outfit Light"/>
                <a:sym typeface="Outfit Light"/>
              </a:defRPr>
            </a:lvl3pPr>
            <a:lvl4pPr marL="1828800" lvl="3" indent="-228600" algn="l">
              <a:lnSpc>
                <a:spcPct val="100000"/>
              </a:lnSpc>
              <a:spcBef>
                <a:spcPts val="500"/>
              </a:spcBef>
              <a:spcAft>
                <a:spcPts val="0"/>
              </a:spcAft>
              <a:buClr>
                <a:srgbClr val="0003AA"/>
              </a:buClr>
              <a:buSzPts val="1800"/>
              <a:buNone/>
              <a:defRPr b="0" i="0">
                <a:solidFill>
                  <a:srgbClr val="0003AA"/>
                </a:solidFill>
                <a:latin typeface="Outfit Light"/>
                <a:ea typeface="Outfit Light"/>
                <a:cs typeface="Outfit Light"/>
                <a:sym typeface="Outfit Light"/>
              </a:defRPr>
            </a:lvl4pPr>
            <a:lvl5pPr marL="2286000" lvl="4" indent="-228600" algn="l">
              <a:lnSpc>
                <a:spcPct val="100000"/>
              </a:lnSpc>
              <a:spcBef>
                <a:spcPts val="500"/>
              </a:spcBef>
              <a:spcAft>
                <a:spcPts val="0"/>
              </a:spcAft>
              <a:buClr>
                <a:srgbClr val="0003AA"/>
              </a:buClr>
              <a:buSzPts val="1800"/>
              <a:buNone/>
              <a:defRPr b="0" i="0">
                <a:solidFill>
                  <a:srgbClr val="0003AA"/>
                </a:solidFill>
                <a:latin typeface="Outfit Light"/>
                <a:ea typeface="Outfit Light"/>
                <a:cs typeface="Outfit Light"/>
                <a:sym typeface="Outfit Light"/>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0"/>
              </a:spcAft>
              <a:buClr>
                <a:schemeClr val="dk1"/>
              </a:buClr>
              <a:buSzPts val="1800"/>
              <a:buChar char="•"/>
              <a:defRPr/>
            </a:lvl9pPr>
          </a:lstStyle>
          <a:p>
            <a:endParaRPr dirty="0"/>
          </a:p>
        </p:txBody>
      </p:sp>
      <p:cxnSp>
        <p:nvCxnSpPr>
          <p:cNvPr id="9" name="Google Shape;19;p2">
            <a:extLst>
              <a:ext uri="{FF2B5EF4-FFF2-40B4-BE49-F238E27FC236}">
                <a16:creationId xmlns:a16="http://schemas.microsoft.com/office/drawing/2014/main" id="{8DB0B5FF-9B58-0B2B-9BCE-4BF49E92DBE8}"/>
              </a:ext>
            </a:extLst>
          </p:cNvPr>
          <p:cNvCxnSpPr/>
          <p:nvPr userDrawn="1"/>
        </p:nvCxnSpPr>
        <p:spPr>
          <a:xfrm>
            <a:off x="1076191" y="5333605"/>
            <a:ext cx="590365" cy="0"/>
          </a:xfrm>
          <a:prstGeom prst="straightConnector1">
            <a:avLst/>
          </a:prstGeom>
          <a:noFill/>
          <a:ln w="38100" cap="flat" cmpd="sng">
            <a:solidFill>
              <a:srgbClr val="F22331"/>
            </a:solidFill>
            <a:prstDash val="solid"/>
            <a:miter lim="800000"/>
            <a:headEnd type="none" w="sm" len="sm"/>
            <a:tailEnd type="none" w="sm" len="sm"/>
          </a:ln>
        </p:spPr>
      </p:cxnSp>
      <p:sp>
        <p:nvSpPr>
          <p:cNvPr id="10" name="Google Shape;20;p2">
            <a:extLst>
              <a:ext uri="{FF2B5EF4-FFF2-40B4-BE49-F238E27FC236}">
                <a16:creationId xmlns:a16="http://schemas.microsoft.com/office/drawing/2014/main" id="{E953F0D0-F15E-5434-9D7E-0FA55C3DD192}"/>
              </a:ext>
            </a:extLst>
          </p:cNvPr>
          <p:cNvSpPr txBox="1">
            <a:spLocks noGrp="1"/>
          </p:cNvSpPr>
          <p:nvPr>
            <p:ph type="title"/>
          </p:nvPr>
        </p:nvSpPr>
        <p:spPr>
          <a:xfrm>
            <a:off x="952500" y="2286000"/>
            <a:ext cx="6217200" cy="15759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rgbClr val="0000B3"/>
              </a:buClr>
              <a:buSzPts val="4800"/>
              <a:buFont typeface="Arial"/>
              <a:buNone/>
              <a:tabLst/>
              <a:defRPr sz="4800">
                <a:solidFill>
                  <a:srgbClr val="0000B3"/>
                </a:solidFill>
                <a:latin typeface="Outfit Light"/>
                <a:ea typeface="Outfit Light"/>
                <a:cs typeface="Outfit Light"/>
                <a:sym typeface="Outfit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1" name="Google Shape;21;p2">
            <a:extLst>
              <a:ext uri="{FF2B5EF4-FFF2-40B4-BE49-F238E27FC236}">
                <a16:creationId xmlns:a16="http://schemas.microsoft.com/office/drawing/2014/main" id="{97CC688C-7C94-AF65-EE1C-8613007329E1}"/>
              </a:ext>
            </a:extLst>
          </p:cNvPr>
          <p:cNvSpPr txBox="1">
            <a:spLocks noGrp="1"/>
          </p:cNvSpPr>
          <p:nvPr>
            <p:ph type="subTitle" idx="2"/>
          </p:nvPr>
        </p:nvSpPr>
        <p:spPr>
          <a:xfrm>
            <a:off x="952500" y="4191000"/>
            <a:ext cx="5611200" cy="6870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rgbClr val="0000B3"/>
              </a:buClr>
              <a:buSzPts val="1800"/>
              <a:buFont typeface="Outfit SemiBold"/>
              <a:buNone/>
              <a:tabLst/>
              <a:defRPr sz="1800">
                <a:solidFill>
                  <a:srgbClr val="0000B3"/>
                </a:solidFill>
                <a:latin typeface="Outfit SemiBold"/>
                <a:ea typeface="Outfit SemiBold"/>
                <a:cs typeface="Outfit SemiBold"/>
                <a:sym typeface="Outfit SemiBold"/>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grpSp>
        <p:nvGrpSpPr>
          <p:cNvPr id="31" name="Graphic 18">
            <a:extLst>
              <a:ext uri="{FF2B5EF4-FFF2-40B4-BE49-F238E27FC236}">
                <a16:creationId xmlns:a16="http://schemas.microsoft.com/office/drawing/2014/main" id="{0A2C6A63-3F18-ADF8-273B-07C3AD5FD3F6}"/>
              </a:ext>
            </a:extLst>
          </p:cNvPr>
          <p:cNvGrpSpPr/>
          <p:nvPr userDrawn="1"/>
        </p:nvGrpSpPr>
        <p:grpSpPr>
          <a:xfrm>
            <a:off x="973113" y="1008767"/>
            <a:ext cx="2856038" cy="510273"/>
            <a:chOff x="3636930" y="2825209"/>
            <a:chExt cx="4201001" cy="750570"/>
          </a:xfrm>
        </p:grpSpPr>
        <p:sp>
          <p:nvSpPr>
            <p:cNvPr id="32" name="Free-form: Shape 31">
              <a:extLst>
                <a:ext uri="{FF2B5EF4-FFF2-40B4-BE49-F238E27FC236}">
                  <a16:creationId xmlns:a16="http://schemas.microsoft.com/office/drawing/2014/main" id="{8DF114BB-2AE2-8E27-B9A8-EC6B7A7D1D54}"/>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43B2AB1-CBF8-C56B-3EBB-828429C1A3A1}"/>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D2482E2-CF7C-D051-C98B-12D546531968}"/>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F2F23F46-E02C-6A67-545B-14A94AC52D82}"/>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AB6033D-5356-858C-0421-9C7BF0C426CA}"/>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2346C49A-1D9C-117B-CE8A-7D9DBCA7231A}"/>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AAA9E25-9D77-72FC-E2AB-38F7CDF8103B}"/>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09176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1">
    <p:spTree>
      <p:nvGrpSpPr>
        <p:cNvPr id="1" name=""/>
        <p:cNvGrpSpPr/>
        <p:nvPr/>
      </p:nvGrpSpPr>
      <p:grpSpPr>
        <a:xfrm>
          <a:off x="0" y="0"/>
          <a:ext cx="0" cy="0"/>
          <a:chOff x="0" y="0"/>
          <a:chExt cx="0" cy="0"/>
        </a:xfrm>
      </p:grpSpPr>
      <p:pic>
        <p:nvPicPr>
          <p:cNvPr id="5" name="Google Shape;45;p6">
            <a:extLst>
              <a:ext uri="{FF2B5EF4-FFF2-40B4-BE49-F238E27FC236}">
                <a16:creationId xmlns:a16="http://schemas.microsoft.com/office/drawing/2014/main" id="{F276C781-9561-CAE8-CA82-D070D257B94A}"/>
              </a:ext>
            </a:extLst>
          </p:cNvPr>
          <p:cNvPicPr preferRelativeResize="0"/>
          <p:nvPr userDrawn="1"/>
        </p:nvPicPr>
        <p:blipFill rotWithShape="1">
          <a:blip r:embed="rId2">
            <a:alphaModFix/>
          </a:blip>
          <a:srcRect l="36187" b="68748"/>
          <a:stretch/>
        </p:blipFill>
        <p:spPr>
          <a:xfrm>
            <a:off x="3657600" y="6301636"/>
            <a:ext cx="1690180" cy="556364"/>
          </a:xfrm>
          <a:prstGeom prst="rect">
            <a:avLst/>
          </a:prstGeom>
          <a:noFill/>
          <a:ln>
            <a:noFill/>
          </a:ln>
        </p:spPr>
      </p:pic>
      <p:sp>
        <p:nvSpPr>
          <p:cNvPr id="6" name="Google Shape;46;p6">
            <a:extLst>
              <a:ext uri="{FF2B5EF4-FFF2-40B4-BE49-F238E27FC236}">
                <a16:creationId xmlns:a16="http://schemas.microsoft.com/office/drawing/2014/main" id="{AF73D383-0813-9FC3-2B7C-0631702BB7CE}"/>
              </a:ext>
            </a:extLst>
          </p:cNvPr>
          <p:cNvSpPr txBox="1">
            <a:spLocks noGrp="1"/>
          </p:cNvSpPr>
          <p:nvPr>
            <p:ph type="sldNum" idx="12"/>
          </p:nvPr>
        </p:nvSpPr>
        <p:spPr>
          <a:xfrm>
            <a:off x="9216887"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rgbClr val="0003AA"/>
                </a:solidFill>
                <a:latin typeface="Outfit"/>
                <a:ea typeface="Outfit"/>
                <a:cs typeface="Outfit"/>
                <a:sym typeface="Outfit"/>
              </a:defRPr>
            </a:lvl1pPr>
            <a:lvl2pPr marL="0" lvl="1" indent="0" algn="r" rtl="0">
              <a:spcBef>
                <a:spcPts val="0"/>
              </a:spcBef>
              <a:buNone/>
              <a:defRPr sz="1000" b="0" i="0" u="none" strike="noStrike" cap="none">
                <a:solidFill>
                  <a:srgbClr val="0003AA"/>
                </a:solidFill>
                <a:latin typeface="Outfit"/>
                <a:ea typeface="Outfit"/>
                <a:cs typeface="Outfit"/>
                <a:sym typeface="Outfit"/>
              </a:defRPr>
            </a:lvl2pPr>
            <a:lvl3pPr marL="0" lvl="2" indent="0" algn="r" rtl="0">
              <a:spcBef>
                <a:spcPts val="0"/>
              </a:spcBef>
              <a:buNone/>
              <a:defRPr sz="1000" b="0" i="0" u="none" strike="noStrike" cap="none">
                <a:solidFill>
                  <a:srgbClr val="0003AA"/>
                </a:solidFill>
                <a:latin typeface="Outfit"/>
                <a:ea typeface="Outfit"/>
                <a:cs typeface="Outfit"/>
                <a:sym typeface="Outfit"/>
              </a:defRPr>
            </a:lvl3pPr>
            <a:lvl4pPr marL="0" lvl="3" indent="0" algn="r" rtl="0">
              <a:spcBef>
                <a:spcPts val="0"/>
              </a:spcBef>
              <a:buNone/>
              <a:defRPr sz="1000" b="0" i="0" u="none" strike="noStrike" cap="none">
                <a:solidFill>
                  <a:srgbClr val="0003AA"/>
                </a:solidFill>
                <a:latin typeface="Outfit"/>
                <a:ea typeface="Outfit"/>
                <a:cs typeface="Outfit"/>
                <a:sym typeface="Outfit"/>
              </a:defRPr>
            </a:lvl4pPr>
            <a:lvl5pPr marL="0" lvl="4" indent="0" algn="r" rtl="0">
              <a:spcBef>
                <a:spcPts val="0"/>
              </a:spcBef>
              <a:buNone/>
              <a:defRPr sz="1000" b="0" i="0" u="none" strike="noStrike" cap="none">
                <a:solidFill>
                  <a:srgbClr val="0003AA"/>
                </a:solidFill>
                <a:latin typeface="Outfit"/>
                <a:ea typeface="Outfit"/>
                <a:cs typeface="Outfit"/>
                <a:sym typeface="Outfit"/>
              </a:defRPr>
            </a:lvl5pPr>
            <a:lvl6pPr marL="0" lvl="5" indent="0" algn="r" rtl="0">
              <a:spcBef>
                <a:spcPts val="0"/>
              </a:spcBef>
              <a:buNone/>
              <a:defRPr sz="1000" b="0" i="0" u="none" strike="noStrike" cap="none">
                <a:solidFill>
                  <a:srgbClr val="0003AA"/>
                </a:solidFill>
                <a:latin typeface="Outfit"/>
                <a:ea typeface="Outfit"/>
                <a:cs typeface="Outfit"/>
                <a:sym typeface="Outfit"/>
              </a:defRPr>
            </a:lvl6pPr>
            <a:lvl7pPr marL="0" lvl="6" indent="0" algn="r" rtl="0">
              <a:spcBef>
                <a:spcPts val="0"/>
              </a:spcBef>
              <a:buNone/>
              <a:defRPr sz="1000" b="0" i="0" u="none" strike="noStrike" cap="none">
                <a:solidFill>
                  <a:srgbClr val="0003AA"/>
                </a:solidFill>
                <a:latin typeface="Outfit"/>
                <a:ea typeface="Outfit"/>
                <a:cs typeface="Outfit"/>
                <a:sym typeface="Outfit"/>
              </a:defRPr>
            </a:lvl7pPr>
            <a:lvl8pPr marL="0" lvl="7" indent="0" algn="r" rtl="0">
              <a:spcBef>
                <a:spcPts val="0"/>
              </a:spcBef>
              <a:buNone/>
              <a:defRPr sz="1000" b="0" i="0" u="none" strike="noStrike" cap="none">
                <a:solidFill>
                  <a:srgbClr val="0003AA"/>
                </a:solidFill>
                <a:latin typeface="Outfit"/>
                <a:ea typeface="Outfit"/>
                <a:cs typeface="Outfit"/>
                <a:sym typeface="Outfit"/>
              </a:defRPr>
            </a:lvl8pPr>
            <a:lvl9pPr marL="0" lvl="8" indent="0" algn="r" rtl="0">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cxnSp>
        <p:nvCxnSpPr>
          <p:cNvPr id="7" name="Google Shape;47;p6">
            <a:extLst>
              <a:ext uri="{FF2B5EF4-FFF2-40B4-BE49-F238E27FC236}">
                <a16:creationId xmlns:a16="http://schemas.microsoft.com/office/drawing/2014/main" id="{19116FB4-5C27-CB7E-381C-22926669E233}"/>
              </a:ext>
            </a:extLst>
          </p:cNvPr>
          <p:cNvCxnSpPr/>
          <p:nvPr userDrawn="1"/>
        </p:nvCxnSpPr>
        <p:spPr>
          <a:xfrm>
            <a:off x="561101" y="1651746"/>
            <a:ext cx="590400" cy="0"/>
          </a:xfrm>
          <a:prstGeom prst="straightConnector1">
            <a:avLst/>
          </a:prstGeom>
          <a:noFill/>
          <a:ln w="38100" cap="flat" cmpd="sng">
            <a:solidFill>
              <a:srgbClr val="F22331"/>
            </a:solidFill>
            <a:prstDash val="solid"/>
            <a:miter lim="800000"/>
            <a:headEnd type="none" w="sm" len="sm"/>
            <a:tailEnd type="none" w="sm" len="sm"/>
          </a:ln>
        </p:spPr>
      </p:cxnSp>
      <p:sp>
        <p:nvSpPr>
          <p:cNvPr id="9" name="Google Shape;49;p6">
            <a:extLst>
              <a:ext uri="{FF2B5EF4-FFF2-40B4-BE49-F238E27FC236}">
                <a16:creationId xmlns:a16="http://schemas.microsoft.com/office/drawing/2014/main" id="{72960C0D-448F-8E42-A5FC-E10E2B8911F4}"/>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dirty="0">
                <a:solidFill>
                  <a:srgbClr val="808080"/>
                </a:solidFill>
                <a:latin typeface="Outfit"/>
                <a:ea typeface="Outfit"/>
                <a:cs typeface="Outfit"/>
                <a:sym typeface="Outfit"/>
              </a:rPr>
              <a:t>Copyright © 2023 Cemex Innovation Holding Ltd., </a:t>
            </a:r>
            <a:endParaRPr sz="800" dirty="0">
              <a:solidFill>
                <a:srgbClr val="808080"/>
              </a:solidFill>
              <a:latin typeface="Outfit"/>
              <a:ea typeface="Outfit"/>
              <a:cs typeface="Outfit"/>
              <a:sym typeface="Outfit"/>
            </a:endParaRPr>
          </a:p>
          <a:p>
            <a:pPr marL="0" lvl="0" indent="0" algn="l" rtl="0">
              <a:spcBef>
                <a:spcPts val="0"/>
              </a:spcBef>
              <a:spcAft>
                <a:spcPts val="0"/>
              </a:spcAft>
              <a:buNone/>
            </a:pPr>
            <a:r>
              <a:rPr lang="en-US" sz="800" dirty="0">
                <a:solidFill>
                  <a:srgbClr val="808080"/>
                </a:solidFill>
                <a:latin typeface="Outfit"/>
                <a:ea typeface="Outfit"/>
                <a:cs typeface="Outfit"/>
                <a:sym typeface="Outfit"/>
              </a:rPr>
              <a:t>Switzerland. All rights reserved</a:t>
            </a:r>
            <a:endParaRPr sz="800" dirty="0">
              <a:solidFill>
                <a:srgbClr val="808080"/>
              </a:solidFill>
              <a:latin typeface="Outfit"/>
              <a:ea typeface="Outfit"/>
              <a:cs typeface="Outfit"/>
              <a:sym typeface="Outfit"/>
            </a:endParaRPr>
          </a:p>
        </p:txBody>
      </p:sp>
      <p:sp>
        <p:nvSpPr>
          <p:cNvPr id="10" name="Google Shape;50;p6">
            <a:extLst>
              <a:ext uri="{FF2B5EF4-FFF2-40B4-BE49-F238E27FC236}">
                <a16:creationId xmlns:a16="http://schemas.microsoft.com/office/drawing/2014/main" id="{740D0B81-6CEC-9B36-6262-5353EB48415C}"/>
              </a:ext>
            </a:extLst>
          </p:cNvPr>
          <p:cNvSpPr>
            <a:spLocks noGrp="1"/>
          </p:cNvSpPr>
          <p:nvPr>
            <p:ph type="pic" idx="2"/>
          </p:nvPr>
        </p:nvSpPr>
        <p:spPr>
          <a:xfrm>
            <a:off x="467600" y="1956950"/>
            <a:ext cx="11258700" cy="4020000"/>
          </a:xfrm>
          <a:prstGeom prst="rect">
            <a:avLst/>
          </a:prstGeom>
          <a:noFill/>
          <a:ln>
            <a:noFill/>
          </a:ln>
        </p:spPr>
        <p:txBody>
          <a:bodyPr>
            <a:normAutofit/>
          </a:bodyPr>
          <a:lstStyle>
            <a:lvl1pPr marL="11113" indent="0">
              <a:tabLst/>
              <a:defRPr sz="2000">
                <a:solidFill>
                  <a:srgbClr val="0000B3"/>
                </a:solidFill>
              </a:defRPr>
            </a:lvl1pPr>
          </a:lstStyle>
          <a:p>
            <a:endParaRPr lang="es-MX" dirty="0"/>
          </a:p>
        </p:txBody>
      </p:sp>
      <p:sp>
        <p:nvSpPr>
          <p:cNvPr id="11" name="Google Shape;51;p6">
            <a:extLst>
              <a:ext uri="{FF2B5EF4-FFF2-40B4-BE49-F238E27FC236}">
                <a16:creationId xmlns:a16="http://schemas.microsoft.com/office/drawing/2014/main" id="{CC40C073-EFC7-ED20-27DC-284D233F1ED1}"/>
              </a:ext>
            </a:extLst>
          </p:cNvPr>
          <p:cNvSpPr txBox="1">
            <a:spLocks noGrp="1"/>
          </p:cNvSpPr>
          <p:nvPr>
            <p:ph type="title"/>
          </p:nvPr>
        </p:nvSpPr>
        <p:spPr>
          <a:xfrm>
            <a:off x="425600" y="446000"/>
            <a:ext cx="9532200" cy="459000"/>
          </a:xfrm>
          <a:prstGeom prst="rect">
            <a:avLst/>
          </a:prstGeom>
        </p:spPr>
        <p:txBody>
          <a:bodyPr spcFirstLastPara="1" wrap="square" lIns="91425" tIns="45700" rIns="91425" bIns="45700" anchor="t" anchorCtr="0">
            <a:noAutofit/>
          </a:bodyPr>
          <a:lstStyle>
            <a:lvl1pPr lvl="0" rtl="0">
              <a:lnSpc>
                <a:spcPct val="100000"/>
              </a:lnSpc>
              <a:spcBef>
                <a:spcPts val="0"/>
              </a:spcBef>
              <a:spcAft>
                <a:spcPts val="0"/>
              </a:spcAft>
              <a:buClr>
                <a:srgbClr val="0000B3"/>
              </a:buClr>
              <a:buSzPts val="3600"/>
              <a:buFont typeface="Outfit Medium"/>
              <a:buNone/>
              <a:defRPr sz="3200">
                <a:solidFill>
                  <a:srgbClr val="0000B3"/>
                </a:solidFill>
                <a:latin typeface="Outfit Medium"/>
                <a:ea typeface="Outfit Medium"/>
                <a:cs typeface="Outfit Medium"/>
                <a:sym typeface="Outfit Medium"/>
              </a:defRPr>
            </a:lvl1pPr>
            <a:lvl2pPr lvl="1"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9pPr>
          </a:lstStyle>
          <a:p>
            <a:endParaRPr dirty="0"/>
          </a:p>
        </p:txBody>
      </p:sp>
      <p:sp>
        <p:nvSpPr>
          <p:cNvPr id="12" name="Google Shape;52;p6">
            <a:extLst>
              <a:ext uri="{FF2B5EF4-FFF2-40B4-BE49-F238E27FC236}">
                <a16:creationId xmlns:a16="http://schemas.microsoft.com/office/drawing/2014/main" id="{92DD2136-7ED0-C8E0-ED8B-7B02618F19DF}"/>
              </a:ext>
            </a:extLst>
          </p:cNvPr>
          <p:cNvSpPr txBox="1">
            <a:spLocks noGrp="1"/>
          </p:cNvSpPr>
          <p:nvPr>
            <p:ph type="subTitle" idx="1"/>
          </p:nvPr>
        </p:nvSpPr>
        <p:spPr>
          <a:xfrm>
            <a:off x="425600" y="1056400"/>
            <a:ext cx="9532200" cy="459000"/>
          </a:xfrm>
          <a:prstGeom prst="rect">
            <a:avLst/>
          </a:prstGeom>
        </p:spPr>
        <p:txBody>
          <a:bodyPr spcFirstLastPara="1" wrap="square" lIns="91425" tIns="45700" rIns="91425" bIns="45700" anchor="t" anchorCtr="0">
            <a:noAutofit/>
          </a:bodyPr>
          <a:lstStyle>
            <a:lvl1pPr marL="0" marR="0" lvl="0" indent="11113" algn="l" rtl="0">
              <a:lnSpc>
                <a:spcPct val="100000"/>
              </a:lnSpc>
              <a:spcBef>
                <a:spcPts val="0"/>
              </a:spcBef>
              <a:spcAft>
                <a:spcPts val="0"/>
              </a:spcAft>
              <a:buClr>
                <a:srgbClr val="0000B3"/>
              </a:buClr>
              <a:buSzPts val="3600"/>
              <a:buFont typeface="Outfit Light"/>
              <a:buNone/>
              <a:tabLst/>
              <a:defRPr sz="2600">
                <a:solidFill>
                  <a:srgbClr val="0000B3"/>
                </a:solidFill>
                <a:latin typeface="Outfit Light"/>
                <a:ea typeface="Outfit Light"/>
                <a:cs typeface="Outfit Light"/>
                <a:sym typeface="Outfit Ligh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grpSp>
        <p:nvGrpSpPr>
          <p:cNvPr id="2" name="Graphic 18">
            <a:extLst>
              <a:ext uri="{FF2B5EF4-FFF2-40B4-BE49-F238E27FC236}">
                <a16:creationId xmlns:a16="http://schemas.microsoft.com/office/drawing/2014/main" id="{A9B99C8E-5F10-3D7B-D036-384C8354BF7F}"/>
              </a:ext>
            </a:extLst>
          </p:cNvPr>
          <p:cNvGrpSpPr/>
          <p:nvPr userDrawn="1"/>
        </p:nvGrpSpPr>
        <p:grpSpPr>
          <a:xfrm>
            <a:off x="10151620" y="502243"/>
            <a:ext cx="1574554" cy="281317"/>
            <a:chOff x="3636930" y="2825209"/>
            <a:chExt cx="4201001" cy="750570"/>
          </a:xfrm>
        </p:grpSpPr>
        <p:sp>
          <p:nvSpPr>
            <p:cNvPr id="3" name="Free-form: Shape 2">
              <a:extLst>
                <a:ext uri="{FF2B5EF4-FFF2-40B4-BE49-F238E27FC236}">
                  <a16:creationId xmlns:a16="http://schemas.microsoft.com/office/drawing/2014/main" id="{BACCEB08-7099-D725-5937-23758BE8716B}"/>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03E1D1C3-BAE7-057F-725B-197067F01441}"/>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BCEC805-B7D6-2CC1-90BE-3ED54B2BF86C}"/>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8E6B6AD-0508-15E8-B351-F4DC9FE2254E}"/>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45C93C99-BF7D-B97B-DF87-7B05B4A71D54}"/>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BB1B772-65F9-D577-40B0-6F0C0DC79079}"/>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A4046EE7-5CA8-932D-1D47-2AF1AE5838D4}"/>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83448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1">
    <p:spTree>
      <p:nvGrpSpPr>
        <p:cNvPr id="1" name=""/>
        <p:cNvGrpSpPr/>
        <p:nvPr/>
      </p:nvGrpSpPr>
      <p:grpSpPr>
        <a:xfrm>
          <a:off x="0" y="0"/>
          <a:ext cx="0" cy="0"/>
          <a:chOff x="0" y="0"/>
          <a:chExt cx="0" cy="0"/>
        </a:xfrm>
      </p:grpSpPr>
      <p:sp>
        <p:nvSpPr>
          <p:cNvPr id="6" name="Google Shape;55;p7">
            <a:extLst>
              <a:ext uri="{FF2B5EF4-FFF2-40B4-BE49-F238E27FC236}">
                <a16:creationId xmlns:a16="http://schemas.microsoft.com/office/drawing/2014/main" id="{EC38AD4F-32ED-6D1C-B7AE-7440098E2D0D}"/>
              </a:ext>
            </a:extLst>
          </p:cNvPr>
          <p:cNvSpPr txBox="1">
            <a:spLocks noGrp="1"/>
          </p:cNvSpPr>
          <p:nvPr>
            <p:ph type="sldNum" idx="12"/>
          </p:nvPr>
        </p:nvSpPr>
        <p:spPr>
          <a:xfrm>
            <a:off x="9216887"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rgbClr val="0003AA"/>
                </a:solidFill>
                <a:latin typeface="Outfit"/>
                <a:ea typeface="Outfit"/>
                <a:cs typeface="Outfit"/>
                <a:sym typeface="Outfit"/>
              </a:defRPr>
            </a:lvl1pPr>
            <a:lvl2pPr marL="0" lvl="1" indent="0" algn="r" rtl="0">
              <a:spcBef>
                <a:spcPts val="0"/>
              </a:spcBef>
              <a:buNone/>
              <a:defRPr sz="1000" b="0" i="0" u="none" strike="noStrike" cap="none">
                <a:solidFill>
                  <a:srgbClr val="0003AA"/>
                </a:solidFill>
                <a:latin typeface="Outfit"/>
                <a:ea typeface="Outfit"/>
                <a:cs typeface="Outfit"/>
                <a:sym typeface="Outfit"/>
              </a:defRPr>
            </a:lvl2pPr>
            <a:lvl3pPr marL="0" lvl="2" indent="0" algn="r" rtl="0">
              <a:spcBef>
                <a:spcPts val="0"/>
              </a:spcBef>
              <a:buNone/>
              <a:defRPr sz="1000" b="0" i="0" u="none" strike="noStrike" cap="none">
                <a:solidFill>
                  <a:srgbClr val="0003AA"/>
                </a:solidFill>
                <a:latin typeface="Outfit"/>
                <a:ea typeface="Outfit"/>
                <a:cs typeface="Outfit"/>
                <a:sym typeface="Outfit"/>
              </a:defRPr>
            </a:lvl3pPr>
            <a:lvl4pPr marL="0" lvl="3" indent="0" algn="r" rtl="0">
              <a:spcBef>
                <a:spcPts val="0"/>
              </a:spcBef>
              <a:buNone/>
              <a:defRPr sz="1000" b="0" i="0" u="none" strike="noStrike" cap="none">
                <a:solidFill>
                  <a:srgbClr val="0003AA"/>
                </a:solidFill>
                <a:latin typeface="Outfit"/>
                <a:ea typeface="Outfit"/>
                <a:cs typeface="Outfit"/>
                <a:sym typeface="Outfit"/>
              </a:defRPr>
            </a:lvl4pPr>
            <a:lvl5pPr marL="0" lvl="4" indent="0" algn="r" rtl="0">
              <a:spcBef>
                <a:spcPts val="0"/>
              </a:spcBef>
              <a:buNone/>
              <a:defRPr sz="1000" b="0" i="0" u="none" strike="noStrike" cap="none">
                <a:solidFill>
                  <a:srgbClr val="0003AA"/>
                </a:solidFill>
                <a:latin typeface="Outfit"/>
                <a:ea typeface="Outfit"/>
                <a:cs typeface="Outfit"/>
                <a:sym typeface="Outfit"/>
              </a:defRPr>
            </a:lvl5pPr>
            <a:lvl6pPr marL="0" lvl="5" indent="0" algn="r" rtl="0">
              <a:spcBef>
                <a:spcPts val="0"/>
              </a:spcBef>
              <a:buNone/>
              <a:defRPr sz="1000" b="0" i="0" u="none" strike="noStrike" cap="none">
                <a:solidFill>
                  <a:srgbClr val="0003AA"/>
                </a:solidFill>
                <a:latin typeface="Outfit"/>
                <a:ea typeface="Outfit"/>
                <a:cs typeface="Outfit"/>
                <a:sym typeface="Outfit"/>
              </a:defRPr>
            </a:lvl6pPr>
            <a:lvl7pPr marL="0" lvl="6" indent="0" algn="r" rtl="0">
              <a:spcBef>
                <a:spcPts val="0"/>
              </a:spcBef>
              <a:buNone/>
              <a:defRPr sz="1000" b="0" i="0" u="none" strike="noStrike" cap="none">
                <a:solidFill>
                  <a:srgbClr val="0003AA"/>
                </a:solidFill>
                <a:latin typeface="Outfit"/>
                <a:ea typeface="Outfit"/>
                <a:cs typeface="Outfit"/>
                <a:sym typeface="Outfit"/>
              </a:defRPr>
            </a:lvl7pPr>
            <a:lvl8pPr marL="0" lvl="7" indent="0" algn="r" rtl="0">
              <a:spcBef>
                <a:spcPts val="0"/>
              </a:spcBef>
              <a:buNone/>
              <a:defRPr sz="1000" b="0" i="0" u="none" strike="noStrike" cap="none">
                <a:solidFill>
                  <a:srgbClr val="0003AA"/>
                </a:solidFill>
                <a:latin typeface="Outfit"/>
                <a:ea typeface="Outfit"/>
                <a:cs typeface="Outfit"/>
                <a:sym typeface="Outfit"/>
              </a:defRPr>
            </a:lvl8pPr>
            <a:lvl9pPr marL="0" lvl="8" indent="0" algn="r" rtl="0">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cxnSp>
        <p:nvCxnSpPr>
          <p:cNvPr id="7" name="Google Shape;56;p7">
            <a:extLst>
              <a:ext uri="{FF2B5EF4-FFF2-40B4-BE49-F238E27FC236}">
                <a16:creationId xmlns:a16="http://schemas.microsoft.com/office/drawing/2014/main" id="{C19F8D81-1150-3754-F90E-0E9B55A38795}"/>
              </a:ext>
            </a:extLst>
          </p:cNvPr>
          <p:cNvCxnSpPr/>
          <p:nvPr userDrawn="1"/>
        </p:nvCxnSpPr>
        <p:spPr>
          <a:xfrm>
            <a:off x="561101" y="1651746"/>
            <a:ext cx="590400" cy="0"/>
          </a:xfrm>
          <a:prstGeom prst="straightConnector1">
            <a:avLst/>
          </a:prstGeom>
          <a:noFill/>
          <a:ln w="38100" cap="flat" cmpd="sng">
            <a:solidFill>
              <a:srgbClr val="F22331"/>
            </a:solidFill>
            <a:prstDash val="solid"/>
            <a:miter lim="800000"/>
            <a:headEnd type="none" w="sm" len="sm"/>
            <a:tailEnd type="none" w="sm" len="sm"/>
          </a:ln>
        </p:spPr>
      </p:cxnSp>
      <p:sp>
        <p:nvSpPr>
          <p:cNvPr id="9" name="Google Shape;58;p7">
            <a:extLst>
              <a:ext uri="{FF2B5EF4-FFF2-40B4-BE49-F238E27FC236}">
                <a16:creationId xmlns:a16="http://schemas.microsoft.com/office/drawing/2014/main" id="{B4B07F1B-37DA-2309-54BD-640E66BFDB29}"/>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a:solidFill>
                  <a:srgbClr val="808080"/>
                </a:solidFill>
                <a:latin typeface="Outfit"/>
                <a:ea typeface="Outfit"/>
                <a:cs typeface="Outfit"/>
                <a:sym typeface="Outfit"/>
              </a:rPr>
              <a:t>Copyright © 2023 Cemex Innovation Holding Ltd., </a:t>
            </a:r>
            <a:endParaRPr sz="800">
              <a:solidFill>
                <a:srgbClr val="808080"/>
              </a:solidFill>
              <a:latin typeface="Outfit"/>
              <a:ea typeface="Outfit"/>
              <a:cs typeface="Outfit"/>
              <a:sym typeface="Outfit"/>
            </a:endParaRPr>
          </a:p>
          <a:p>
            <a:pPr marL="0" lvl="0" indent="0" algn="l" rtl="0">
              <a:spcBef>
                <a:spcPts val="0"/>
              </a:spcBef>
              <a:spcAft>
                <a:spcPts val="0"/>
              </a:spcAft>
              <a:buNone/>
            </a:pPr>
            <a:r>
              <a:rPr lang="en-US" sz="800">
                <a:solidFill>
                  <a:srgbClr val="808080"/>
                </a:solidFill>
                <a:latin typeface="Outfit"/>
                <a:ea typeface="Outfit"/>
                <a:cs typeface="Outfit"/>
                <a:sym typeface="Outfit"/>
              </a:rPr>
              <a:t>Switzerland. All rights reserved</a:t>
            </a:r>
            <a:endParaRPr sz="800">
              <a:solidFill>
                <a:srgbClr val="808080"/>
              </a:solidFill>
              <a:latin typeface="Outfit"/>
              <a:ea typeface="Outfit"/>
              <a:cs typeface="Outfit"/>
              <a:sym typeface="Outfit"/>
            </a:endParaRPr>
          </a:p>
        </p:txBody>
      </p:sp>
      <p:sp>
        <p:nvSpPr>
          <p:cNvPr id="10" name="Google Shape;59;p7">
            <a:extLst>
              <a:ext uri="{FF2B5EF4-FFF2-40B4-BE49-F238E27FC236}">
                <a16:creationId xmlns:a16="http://schemas.microsoft.com/office/drawing/2014/main" id="{00B6D035-6475-DD62-2285-247D36AC1C46}"/>
              </a:ext>
            </a:extLst>
          </p:cNvPr>
          <p:cNvSpPr txBox="1">
            <a:spLocks noGrp="1"/>
          </p:cNvSpPr>
          <p:nvPr>
            <p:ph type="title"/>
          </p:nvPr>
        </p:nvSpPr>
        <p:spPr>
          <a:xfrm>
            <a:off x="425600" y="446000"/>
            <a:ext cx="9532200" cy="459000"/>
          </a:xfrm>
          <a:prstGeom prst="rect">
            <a:avLst/>
          </a:prstGeom>
        </p:spPr>
        <p:txBody>
          <a:bodyPr spcFirstLastPara="1" wrap="square" lIns="91425" tIns="45700" rIns="91425" bIns="45700" anchor="t" anchorCtr="0">
            <a:noAutofit/>
          </a:bodyPr>
          <a:lstStyle>
            <a:lvl1pPr lvl="0" rtl="0">
              <a:lnSpc>
                <a:spcPct val="100000"/>
              </a:lnSpc>
              <a:spcBef>
                <a:spcPts val="0"/>
              </a:spcBef>
              <a:spcAft>
                <a:spcPts val="0"/>
              </a:spcAft>
              <a:buClr>
                <a:srgbClr val="0000B3"/>
              </a:buClr>
              <a:buSzPts val="3600"/>
              <a:buFont typeface="Outfit Medium"/>
              <a:buNone/>
              <a:defRPr sz="3200">
                <a:solidFill>
                  <a:srgbClr val="0000B3"/>
                </a:solidFill>
                <a:latin typeface="Outfit Medium"/>
                <a:ea typeface="Outfit Medium"/>
                <a:cs typeface="Outfit Medium"/>
                <a:sym typeface="Outfit Medium"/>
              </a:defRPr>
            </a:lvl1pPr>
            <a:lvl2pPr lvl="1"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9pPr>
          </a:lstStyle>
          <a:p>
            <a:endParaRPr dirty="0"/>
          </a:p>
        </p:txBody>
      </p:sp>
      <p:sp>
        <p:nvSpPr>
          <p:cNvPr id="11" name="Google Shape;60;p7">
            <a:extLst>
              <a:ext uri="{FF2B5EF4-FFF2-40B4-BE49-F238E27FC236}">
                <a16:creationId xmlns:a16="http://schemas.microsoft.com/office/drawing/2014/main" id="{28549495-C73B-EBCB-A6FA-2E92C2C11678}"/>
              </a:ext>
            </a:extLst>
          </p:cNvPr>
          <p:cNvSpPr txBox="1">
            <a:spLocks noGrp="1"/>
          </p:cNvSpPr>
          <p:nvPr>
            <p:ph type="subTitle" idx="1"/>
          </p:nvPr>
        </p:nvSpPr>
        <p:spPr>
          <a:xfrm>
            <a:off x="425600" y="1056400"/>
            <a:ext cx="9532200" cy="459000"/>
          </a:xfrm>
          <a:prstGeom prst="rect">
            <a:avLst/>
          </a:prstGeom>
        </p:spPr>
        <p:txBody>
          <a:bodyPr spcFirstLastPara="1" wrap="square" lIns="91425" tIns="45700" rIns="91425" bIns="45700" anchor="t" anchorCtr="0">
            <a:noAutofit/>
          </a:bodyPr>
          <a:lstStyle>
            <a:lvl1pPr marL="0" marR="0" lvl="0" indent="11113" algn="l" rtl="0">
              <a:lnSpc>
                <a:spcPct val="100000"/>
              </a:lnSpc>
              <a:spcBef>
                <a:spcPts val="0"/>
              </a:spcBef>
              <a:spcAft>
                <a:spcPts val="0"/>
              </a:spcAft>
              <a:buClr>
                <a:srgbClr val="0000B3"/>
              </a:buClr>
              <a:buSzPts val="3600"/>
              <a:buFont typeface="Outfit Light"/>
              <a:buNone/>
              <a:tabLst/>
              <a:defRPr sz="2600">
                <a:solidFill>
                  <a:srgbClr val="0000B3"/>
                </a:solidFill>
                <a:latin typeface="Outfit Light"/>
                <a:ea typeface="Outfit Light"/>
                <a:cs typeface="Outfit Light"/>
                <a:sym typeface="Outfit Ligh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sp>
        <p:nvSpPr>
          <p:cNvPr id="12" name="Marcador de gráfico 2">
            <a:extLst>
              <a:ext uri="{FF2B5EF4-FFF2-40B4-BE49-F238E27FC236}">
                <a16:creationId xmlns:a16="http://schemas.microsoft.com/office/drawing/2014/main" id="{FDCC66C1-F71A-5ED4-17FA-ABB9BFC4E1BD}"/>
              </a:ext>
            </a:extLst>
          </p:cNvPr>
          <p:cNvSpPr>
            <a:spLocks noGrp="1"/>
          </p:cNvSpPr>
          <p:nvPr>
            <p:ph type="chart" sz="quarter" idx="13"/>
          </p:nvPr>
        </p:nvSpPr>
        <p:spPr>
          <a:xfrm>
            <a:off x="2761362" y="2777605"/>
            <a:ext cx="6669275" cy="3309937"/>
          </a:xfrm>
          <a:noFill/>
        </p:spPr>
        <p:txBody>
          <a:bodyPr>
            <a:normAutofit/>
          </a:bodyPr>
          <a:lstStyle>
            <a:lvl1pPr marL="0" indent="11113">
              <a:tabLst/>
              <a:defRPr sz="2000">
                <a:solidFill>
                  <a:srgbClr val="0000B3"/>
                </a:solidFill>
              </a:defRPr>
            </a:lvl1pPr>
          </a:lstStyle>
          <a:p>
            <a:endParaRPr lang="es-MX" dirty="0"/>
          </a:p>
        </p:txBody>
      </p:sp>
      <p:sp>
        <p:nvSpPr>
          <p:cNvPr id="2" name="Google Shape;93;p11">
            <a:extLst>
              <a:ext uri="{FF2B5EF4-FFF2-40B4-BE49-F238E27FC236}">
                <a16:creationId xmlns:a16="http://schemas.microsoft.com/office/drawing/2014/main" id="{FE1C9B8C-F61D-C805-E3A5-FA364923EEC1}"/>
              </a:ext>
            </a:extLst>
          </p:cNvPr>
          <p:cNvSpPr txBox="1">
            <a:spLocks noGrp="1"/>
          </p:cNvSpPr>
          <p:nvPr>
            <p:ph type="body" idx="16"/>
          </p:nvPr>
        </p:nvSpPr>
        <p:spPr>
          <a:xfrm>
            <a:off x="3313024" y="2167205"/>
            <a:ext cx="5565775" cy="472821"/>
          </a:xfrm>
          <a:prstGeom prst="rect">
            <a:avLst/>
          </a:prstGeom>
          <a:noFill/>
          <a:ln>
            <a:noFill/>
          </a:ln>
        </p:spPr>
        <p:txBody>
          <a:bodyPr spcFirstLastPara="1" wrap="square" lIns="91425" tIns="45700" rIns="91425" bIns="45700" anchor="t" anchorCtr="0">
            <a:normAutofit/>
          </a:bodyPr>
          <a:lstStyle>
            <a:lvl1pPr marL="0" marR="0" lvl="0" indent="11113" algn="ctr" rtl="0">
              <a:lnSpc>
                <a:spcPct val="100000"/>
              </a:lnSpc>
              <a:spcBef>
                <a:spcPts val="0"/>
              </a:spcBef>
              <a:spcAft>
                <a:spcPts val="0"/>
              </a:spcAft>
              <a:buClr>
                <a:schemeClr val="lt1"/>
              </a:buClr>
              <a:buSzPts val="8000"/>
              <a:buFont typeface="Outfit ExtraLight"/>
              <a:buNone/>
              <a:tabLst/>
              <a:defRPr lang="es-MX" sz="2000" b="0" i="0" u="none" strike="noStrike" cap="none" dirty="0">
                <a:solidFill>
                  <a:srgbClr val="0000B3"/>
                </a:solidFill>
                <a:latin typeface="Outfit SemiBold"/>
                <a:ea typeface="Outfit SemiBold"/>
                <a:cs typeface="Outfit SemiBold"/>
                <a:sym typeface="Outfit SemiBold"/>
              </a:defRPr>
            </a:lvl1pPr>
            <a:lvl2pPr marL="914400" lvl="1" indent="-228600" algn="l" rtl="0">
              <a:lnSpc>
                <a:spcPct val="100000"/>
              </a:lnSpc>
              <a:spcBef>
                <a:spcPts val="500"/>
              </a:spcBef>
              <a:spcAft>
                <a:spcPts val="0"/>
              </a:spcAft>
              <a:buClr>
                <a:schemeClr val="lt1"/>
              </a:buClr>
              <a:buSzPts val="2400"/>
              <a:buNone/>
              <a:defRPr b="0" i="0">
                <a:solidFill>
                  <a:schemeClr val="lt1"/>
                </a:solidFill>
                <a:latin typeface="Outfit Light"/>
                <a:ea typeface="Outfit Light"/>
                <a:cs typeface="Outfit Light"/>
                <a:sym typeface="Outfit Light"/>
              </a:defRPr>
            </a:lvl2pPr>
            <a:lvl3pPr marL="1371600" lvl="2" indent="-228600" algn="l" rtl="0">
              <a:lnSpc>
                <a:spcPct val="100000"/>
              </a:lnSpc>
              <a:spcBef>
                <a:spcPts val="500"/>
              </a:spcBef>
              <a:spcAft>
                <a:spcPts val="0"/>
              </a:spcAft>
              <a:buClr>
                <a:schemeClr val="lt1"/>
              </a:buClr>
              <a:buSzPts val="2000"/>
              <a:buNone/>
              <a:defRPr b="0" i="0">
                <a:solidFill>
                  <a:schemeClr val="lt1"/>
                </a:solidFill>
                <a:latin typeface="Outfit Light"/>
                <a:ea typeface="Outfit Light"/>
                <a:cs typeface="Outfit Light"/>
                <a:sym typeface="Outfit Light"/>
              </a:defRPr>
            </a:lvl3pPr>
            <a:lvl4pPr marL="1828800" lvl="3"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4pPr>
            <a:lvl5pPr marL="2286000" lvl="4"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5pPr>
            <a:lvl6pPr marL="2743200" lvl="5" indent="-342900" algn="l" rtl="0">
              <a:lnSpc>
                <a:spcPct val="100000"/>
              </a:lnSpc>
              <a:spcBef>
                <a:spcPts val="500"/>
              </a:spcBef>
              <a:spcAft>
                <a:spcPts val="0"/>
              </a:spcAft>
              <a:buClr>
                <a:schemeClr val="lt1"/>
              </a:buClr>
              <a:buSzPts val="1800"/>
              <a:buChar char="•"/>
              <a:defRPr>
                <a:solidFill>
                  <a:schemeClr val="lt1"/>
                </a:solidFill>
              </a:defRPr>
            </a:lvl6pPr>
            <a:lvl7pPr marL="3200400" lvl="6" indent="-342900" algn="l" rtl="0">
              <a:lnSpc>
                <a:spcPct val="100000"/>
              </a:lnSpc>
              <a:spcBef>
                <a:spcPts val="500"/>
              </a:spcBef>
              <a:spcAft>
                <a:spcPts val="0"/>
              </a:spcAft>
              <a:buClr>
                <a:schemeClr val="lt1"/>
              </a:buClr>
              <a:buSzPts val="1800"/>
              <a:buChar char="•"/>
              <a:defRPr>
                <a:solidFill>
                  <a:schemeClr val="lt1"/>
                </a:solidFill>
              </a:defRPr>
            </a:lvl7pPr>
            <a:lvl8pPr marL="3657600" lvl="7" indent="-342900" algn="l" rtl="0">
              <a:lnSpc>
                <a:spcPct val="100000"/>
              </a:lnSpc>
              <a:spcBef>
                <a:spcPts val="500"/>
              </a:spcBef>
              <a:spcAft>
                <a:spcPts val="0"/>
              </a:spcAft>
              <a:buClr>
                <a:schemeClr val="lt1"/>
              </a:buClr>
              <a:buSzPts val="1800"/>
              <a:buChar char="•"/>
              <a:defRPr>
                <a:solidFill>
                  <a:schemeClr val="lt1"/>
                </a:solidFill>
              </a:defRPr>
            </a:lvl8pPr>
            <a:lvl9pPr marL="4114800" lvl="8" indent="-342900" algn="l" rtl="0">
              <a:lnSpc>
                <a:spcPct val="100000"/>
              </a:lnSpc>
              <a:spcBef>
                <a:spcPts val="500"/>
              </a:spcBef>
              <a:spcAft>
                <a:spcPts val="0"/>
              </a:spcAft>
              <a:buClr>
                <a:schemeClr val="lt1"/>
              </a:buClr>
              <a:buSzPts val="1800"/>
              <a:buChar char="•"/>
              <a:defRPr>
                <a:solidFill>
                  <a:schemeClr val="lt1"/>
                </a:solidFill>
              </a:defRPr>
            </a:lvl9pPr>
          </a:lstStyle>
          <a:p>
            <a:endParaRPr dirty="0"/>
          </a:p>
        </p:txBody>
      </p:sp>
      <p:grpSp>
        <p:nvGrpSpPr>
          <p:cNvPr id="3" name="Group 2">
            <a:extLst>
              <a:ext uri="{FF2B5EF4-FFF2-40B4-BE49-F238E27FC236}">
                <a16:creationId xmlns:a16="http://schemas.microsoft.com/office/drawing/2014/main" id="{C782C4BE-3A23-D8EA-B300-BD2D5A03915E}"/>
              </a:ext>
            </a:extLst>
          </p:cNvPr>
          <p:cNvGrpSpPr/>
          <p:nvPr userDrawn="1"/>
        </p:nvGrpSpPr>
        <p:grpSpPr>
          <a:xfrm>
            <a:off x="3956287" y="6301635"/>
            <a:ext cx="1391493" cy="557674"/>
            <a:chOff x="3956287" y="6301635"/>
            <a:chExt cx="1391493" cy="557674"/>
          </a:xfrm>
        </p:grpSpPr>
        <p:sp>
          <p:nvSpPr>
            <p:cNvPr id="4" name="Free-form: Shape 3">
              <a:extLst>
                <a:ext uri="{FF2B5EF4-FFF2-40B4-BE49-F238E27FC236}">
                  <a16:creationId xmlns:a16="http://schemas.microsoft.com/office/drawing/2014/main" id="{CB78CD36-38B5-1CFA-5270-6CFD57CF6372}"/>
                </a:ext>
              </a:extLst>
            </p:cNvPr>
            <p:cNvSpPr/>
            <p:nvPr userDrawn="1"/>
          </p:nvSpPr>
          <p:spPr>
            <a:xfrm>
              <a:off x="3956287"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09F486C-B648-1111-1664-A4CCBA208006}"/>
                </a:ext>
              </a:extLst>
            </p:cNvPr>
            <p:cNvSpPr/>
            <p:nvPr userDrawn="1"/>
          </p:nvSpPr>
          <p:spPr>
            <a:xfrm>
              <a:off x="4605319"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grpSp>
      <p:grpSp>
        <p:nvGrpSpPr>
          <p:cNvPr id="14" name="Graphic 18">
            <a:extLst>
              <a:ext uri="{FF2B5EF4-FFF2-40B4-BE49-F238E27FC236}">
                <a16:creationId xmlns:a16="http://schemas.microsoft.com/office/drawing/2014/main" id="{E80B5E40-A8E6-2A7D-E264-E54C7784F614}"/>
              </a:ext>
            </a:extLst>
          </p:cNvPr>
          <p:cNvGrpSpPr/>
          <p:nvPr userDrawn="1"/>
        </p:nvGrpSpPr>
        <p:grpSpPr>
          <a:xfrm>
            <a:off x="10151620" y="502243"/>
            <a:ext cx="1574554" cy="281317"/>
            <a:chOff x="3636930" y="2825209"/>
            <a:chExt cx="4201001" cy="750570"/>
          </a:xfrm>
        </p:grpSpPr>
        <p:sp>
          <p:nvSpPr>
            <p:cNvPr id="15" name="Free-form: Shape 14">
              <a:extLst>
                <a:ext uri="{FF2B5EF4-FFF2-40B4-BE49-F238E27FC236}">
                  <a16:creationId xmlns:a16="http://schemas.microsoft.com/office/drawing/2014/main" id="{146C4741-AE89-29BC-E7D4-653FA6E26F08}"/>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86C97B65-3E02-3DE7-12D4-327C7E9777AD}"/>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C852A459-E016-7220-3C8E-B75B6DF6D86C}"/>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F242034-7E00-036C-6E94-5B3269BBAA1B}"/>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C6EEEF6-5C59-1D83-598D-4CB43D460579}"/>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FC8A9B5-8E7F-FF20-3B57-2C5F4560A275}"/>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22C4DA3-9FFD-13E9-8DD8-6572A79F5925}"/>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6144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2">
    <p:spTree>
      <p:nvGrpSpPr>
        <p:cNvPr id="1" name=""/>
        <p:cNvGrpSpPr/>
        <p:nvPr/>
      </p:nvGrpSpPr>
      <p:grpSpPr>
        <a:xfrm>
          <a:off x="0" y="0"/>
          <a:ext cx="0" cy="0"/>
          <a:chOff x="0" y="0"/>
          <a:chExt cx="0" cy="0"/>
        </a:xfrm>
      </p:grpSpPr>
      <p:sp>
        <p:nvSpPr>
          <p:cNvPr id="6" name="Google Shape;64;p8">
            <a:extLst>
              <a:ext uri="{FF2B5EF4-FFF2-40B4-BE49-F238E27FC236}">
                <a16:creationId xmlns:a16="http://schemas.microsoft.com/office/drawing/2014/main" id="{318E43BB-1B81-4C67-4580-F76FBB79ED43}"/>
              </a:ext>
            </a:extLst>
          </p:cNvPr>
          <p:cNvSpPr txBox="1">
            <a:spLocks noGrp="1"/>
          </p:cNvSpPr>
          <p:nvPr>
            <p:ph type="sldNum" idx="12"/>
          </p:nvPr>
        </p:nvSpPr>
        <p:spPr>
          <a:xfrm>
            <a:off x="11425187" y="6356350"/>
            <a:ext cx="53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rgbClr val="0003AA"/>
                </a:solidFill>
                <a:latin typeface="Outfit"/>
                <a:ea typeface="Outfit"/>
                <a:cs typeface="Outfit"/>
                <a:sym typeface="Outfit"/>
              </a:defRPr>
            </a:lvl1pPr>
            <a:lvl2pPr marL="0" lvl="1" indent="0" algn="r" rtl="0">
              <a:spcBef>
                <a:spcPts val="0"/>
              </a:spcBef>
              <a:buNone/>
              <a:defRPr sz="1000" b="0" i="0" u="none" strike="noStrike" cap="none">
                <a:solidFill>
                  <a:srgbClr val="0003AA"/>
                </a:solidFill>
                <a:latin typeface="Outfit"/>
                <a:ea typeface="Outfit"/>
                <a:cs typeface="Outfit"/>
                <a:sym typeface="Outfit"/>
              </a:defRPr>
            </a:lvl2pPr>
            <a:lvl3pPr marL="0" lvl="2" indent="0" algn="r" rtl="0">
              <a:spcBef>
                <a:spcPts val="0"/>
              </a:spcBef>
              <a:buNone/>
              <a:defRPr sz="1000" b="0" i="0" u="none" strike="noStrike" cap="none">
                <a:solidFill>
                  <a:srgbClr val="0003AA"/>
                </a:solidFill>
                <a:latin typeface="Outfit"/>
                <a:ea typeface="Outfit"/>
                <a:cs typeface="Outfit"/>
                <a:sym typeface="Outfit"/>
              </a:defRPr>
            </a:lvl3pPr>
            <a:lvl4pPr marL="0" lvl="3" indent="0" algn="r" rtl="0">
              <a:spcBef>
                <a:spcPts val="0"/>
              </a:spcBef>
              <a:buNone/>
              <a:defRPr sz="1000" b="0" i="0" u="none" strike="noStrike" cap="none">
                <a:solidFill>
                  <a:srgbClr val="0003AA"/>
                </a:solidFill>
                <a:latin typeface="Outfit"/>
                <a:ea typeface="Outfit"/>
                <a:cs typeface="Outfit"/>
                <a:sym typeface="Outfit"/>
              </a:defRPr>
            </a:lvl4pPr>
            <a:lvl5pPr marL="0" lvl="4" indent="0" algn="r" rtl="0">
              <a:spcBef>
                <a:spcPts val="0"/>
              </a:spcBef>
              <a:buNone/>
              <a:defRPr sz="1000" b="0" i="0" u="none" strike="noStrike" cap="none">
                <a:solidFill>
                  <a:srgbClr val="0003AA"/>
                </a:solidFill>
                <a:latin typeface="Outfit"/>
                <a:ea typeface="Outfit"/>
                <a:cs typeface="Outfit"/>
                <a:sym typeface="Outfit"/>
              </a:defRPr>
            </a:lvl5pPr>
            <a:lvl6pPr marL="0" lvl="5" indent="0" algn="r" rtl="0">
              <a:spcBef>
                <a:spcPts val="0"/>
              </a:spcBef>
              <a:buNone/>
              <a:defRPr sz="1000" b="0" i="0" u="none" strike="noStrike" cap="none">
                <a:solidFill>
                  <a:srgbClr val="0003AA"/>
                </a:solidFill>
                <a:latin typeface="Outfit"/>
                <a:ea typeface="Outfit"/>
                <a:cs typeface="Outfit"/>
                <a:sym typeface="Outfit"/>
              </a:defRPr>
            </a:lvl6pPr>
            <a:lvl7pPr marL="0" lvl="6" indent="0" algn="r" rtl="0">
              <a:spcBef>
                <a:spcPts val="0"/>
              </a:spcBef>
              <a:buNone/>
              <a:defRPr sz="1000" b="0" i="0" u="none" strike="noStrike" cap="none">
                <a:solidFill>
                  <a:srgbClr val="0003AA"/>
                </a:solidFill>
                <a:latin typeface="Outfit"/>
                <a:ea typeface="Outfit"/>
                <a:cs typeface="Outfit"/>
                <a:sym typeface="Outfit"/>
              </a:defRPr>
            </a:lvl7pPr>
            <a:lvl8pPr marL="0" lvl="7" indent="0" algn="r" rtl="0">
              <a:spcBef>
                <a:spcPts val="0"/>
              </a:spcBef>
              <a:buNone/>
              <a:defRPr sz="1000" b="0" i="0" u="none" strike="noStrike" cap="none">
                <a:solidFill>
                  <a:srgbClr val="0003AA"/>
                </a:solidFill>
                <a:latin typeface="Outfit"/>
                <a:ea typeface="Outfit"/>
                <a:cs typeface="Outfit"/>
                <a:sym typeface="Outfit"/>
              </a:defRPr>
            </a:lvl8pPr>
            <a:lvl9pPr marL="0" lvl="8" indent="0" algn="r" rtl="0">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67;p8">
            <a:extLst>
              <a:ext uri="{FF2B5EF4-FFF2-40B4-BE49-F238E27FC236}">
                <a16:creationId xmlns:a16="http://schemas.microsoft.com/office/drawing/2014/main" id="{A65D1784-94D4-53DB-54E0-E98FBAD6C2A6}"/>
              </a:ext>
            </a:extLst>
          </p:cNvPr>
          <p:cNvSpPr txBox="1">
            <a:spLocks noGrp="1"/>
          </p:cNvSpPr>
          <p:nvPr>
            <p:ph type="body" idx="1" hasCustomPrompt="1"/>
          </p:nvPr>
        </p:nvSpPr>
        <p:spPr>
          <a:xfrm>
            <a:off x="425635" y="1947259"/>
            <a:ext cx="11340900" cy="4003800"/>
          </a:xfrm>
          <a:prstGeom prst="rect">
            <a:avLst/>
          </a:prstGeom>
          <a:noFill/>
          <a:ln>
            <a:noFill/>
          </a:ln>
        </p:spPr>
        <p:txBody>
          <a:bodyPr spcFirstLastPara="1" wrap="square" lIns="91425" tIns="45700" rIns="91425" bIns="45700" anchor="t" anchorCtr="0">
            <a:normAutofit/>
          </a:bodyPr>
          <a:lstStyle>
            <a:lvl1pPr marL="354013" lvl="0" indent="-342900" algn="l" rtl="0">
              <a:lnSpc>
                <a:spcPct val="100000"/>
              </a:lnSpc>
              <a:spcBef>
                <a:spcPts val="0"/>
              </a:spcBef>
              <a:spcAft>
                <a:spcPts val="600"/>
              </a:spcAft>
              <a:buClr>
                <a:srgbClr val="0000B3"/>
              </a:buClr>
              <a:buSzPct val="130000"/>
              <a:buFont typeface="Arial" panose="020B0604020202020204" pitchFamily="34" charset="0"/>
              <a:buChar char="•"/>
              <a:tabLst/>
              <a:defRPr sz="2000" i="0">
                <a:solidFill>
                  <a:srgbClr val="0000B3"/>
                </a:solidFill>
              </a:defRPr>
            </a:lvl1pPr>
            <a:lvl2pPr marL="1028700" lvl="1" indent="-342900" algn="l" rtl="0">
              <a:lnSpc>
                <a:spcPct val="100000"/>
              </a:lnSpc>
              <a:spcBef>
                <a:spcPts val="0"/>
              </a:spcBef>
              <a:spcAft>
                <a:spcPts val="600"/>
              </a:spcAft>
              <a:buClr>
                <a:srgbClr val="0000B3"/>
              </a:buClr>
              <a:buSzPct val="100000"/>
              <a:buFont typeface="Courier New" panose="02070309020205020404" pitchFamily="49" charset="0"/>
              <a:buChar char="o"/>
              <a:defRPr sz="1800" i="0">
                <a:solidFill>
                  <a:srgbClr val="0000B3"/>
                </a:solidFill>
              </a:defRPr>
            </a:lvl2pPr>
            <a:lvl3pPr marL="1485900" lvl="2" indent="-342900" algn="l" rtl="0">
              <a:lnSpc>
                <a:spcPct val="100000"/>
              </a:lnSpc>
              <a:spcBef>
                <a:spcPts val="0"/>
              </a:spcBef>
              <a:spcAft>
                <a:spcPts val="600"/>
              </a:spcAft>
              <a:buClr>
                <a:srgbClr val="0000B3"/>
              </a:buClr>
              <a:buSzPts val="2000"/>
              <a:buFont typeface="Outfit" pitchFamily="2" charset="0"/>
              <a:buChar char="»"/>
              <a:defRPr sz="1600" i="0">
                <a:solidFill>
                  <a:srgbClr val="0000B3"/>
                </a:solidFill>
              </a:defRPr>
            </a:lvl3pPr>
            <a:lvl4pPr marL="1828800" lvl="3" indent="-228600" algn="l" rtl="0">
              <a:lnSpc>
                <a:spcPct val="100000"/>
              </a:lnSpc>
              <a:spcBef>
                <a:spcPts val="500"/>
              </a:spcBef>
              <a:spcAft>
                <a:spcPts val="0"/>
              </a:spcAft>
              <a:buClr>
                <a:srgbClr val="0000B3"/>
              </a:buClr>
              <a:buSzPts val="2000"/>
              <a:buFont typeface="Outfit"/>
              <a:buNone/>
              <a:defRPr sz="2000" i="0">
                <a:solidFill>
                  <a:srgbClr val="0000B3"/>
                </a:solidFill>
              </a:defRPr>
            </a:lvl4pPr>
            <a:lvl5pPr marL="2286000" lvl="4" indent="-228600" algn="l" rtl="0">
              <a:lnSpc>
                <a:spcPct val="100000"/>
              </a:lnSpc>
              <a:spcBef>
                <a:spcPts val="500"/>
              </a:spcBef>
              <a:spcAft>
                <a:spcPts val="0"/>
              </a:spcAft>
              <a:buClr>
                <a:srgbClr val="0000B3"/>
              </a:buClr>
              <a:buSzPts val="2000"/>
              <a:buFont typeface="Outfit"/>
              <a:buNone/>
              <a:defRPr sz="2000" i="0">
                <a:solidFill>
                  <a:srgbClr val="0000B3"/>
                </a:solidFill>
              </a:defRPr>
            </a:lvl5pPr>
            <a:lvl6pPr marL="2743200" lvl="5" indent="-355600" algn="l" rtl="0">
              <a:lnSpc>
                <a:spcPct val="100000"/>
              </a:lnSpc>
              <a:spcBef>
                <a:spcPts val="500"/>
              </a:spcBef>
              <a:spcAft>
                <a:spcPts val="0"/>
              </a:spcAft>
              <a:buClr>
                <a:srgbClr val="0000B3"/>
              </a:buClr>
              <a:buSzPts val="2000"/>
              <a:buFont typeface="Outfit"/>
              <a:buChar char="•"/>
              <a:defRPr sz="2000">
                <a:solidFill>
                  <a:srgbClr val="0000B3"/>
                </a:solidFill>
                <a:latin typeface="Outfit"/>
                <a:ea typeface="Outfit"/>
                <a:cs typeface="Outfit"/>
                <a:sym typeface="Outfit"/>
              </a:defRPr>
            </a:lvl6pPr>
            <a:lvl7pPr marL="3200400" lvl="6" indent="-355600" algn="l" rtl="0">
              <a:lnSpc>
                <a:spcPct val="100000"/>
              </a:lnSpc>
              <a:spcBef>
                <a:spcPts val="500"/>
              </a:spcBef>
              <a:spcAft>
                <a:spcPts val="0"/>
              </a:spcAft>
              <a:buClr>
                <a:srgbClr val="0000B3"/>
              </a:buClr>
              <a:buSzPts val="2000"/>
              <a:buFont typeface="Outfit"/>
              <a:buChar char="•"/>
              <a:defRPr sz="2000">
                <a:solidFill>
                  <a:srgbClr val="0000B3"/>
                </a:solidFill>
                <a:latin typeface="Outfit"/>
                <a:ea typeface="Outfit"/>
                <a:cs typeface="Outfit"/>
                <a:sym typeface="Outfit"/>
              </a:defRPr>
            </a:lvl7pPr>
            <a:lvl8pPr marL="3657600" lvl="7" indent="-355600" algn="l" rtl="0">
              <a:lnSpc>
                <a:spcPct val="100000"/>
              </a:lnSpc>
              <a:spcBef>
                <a:spcPts val="500"/>
              </a:spcBef>
              <a:spcAft>
                <a:spcPts val="0"/>
              </a:spcAft>
              <a:buClr>
                <a:srgbClr val="0000B3"/>
              </a:buClr>
              <a:buSzPts val="2000"/>
              <a:buFont typeface="Outfit"/>
              <a:buChar char="•"/>
              <a:defRPr sz="2000">
                <a:solidFill>
                  <a:srgbClr val="0000B3"/>
                </a:solidFill>
                <a:latin typeface="Outfit"/>
                <a:ea typeface="Outfit"/>
                <a:cs typeface="Outfit"/>
                <a:sym typeface="Outfit"/>
              </a:defRPr>
            </a:lvl8pPr>
            <a:lvl9pPr marL="4114800" lvl="8" indent="-355600" algn="l" rtl="0">
              <a:lnSpc>
                <a:spcPct val="100000"/>
              </a:lnSpc>
              <a:spcBef>
                <a:spcPts val="500"/>
              </a:spcBef>
              <a:spcAft>
                <a:spcPts val="0"/>
              </a:spcAft>
              <a:buClr>
                <a:srgbClr val="0000B3"/>
              </a:buClr>
              <a:buSzPts val="2000"/>
              <a:buFont typeface="Outfit"/>
              <a:buChar char="•"/>
              <a:defRPr sz="2000">
                <a:solidFill>
                  <a:srgbClr val="0000B3"/>
                </a:solidFill>
                <a:latin typeface="Outfit"/>
                <a:ea typeface="Outfit"/>
                <a:cs typeface="Outfit"/>
                <a:sym typeface="Outfit"/>
              </a:defRPr>
            </a:lvl9pPr>
          </a:lstStyle>
          <a:p>
            <a:r>
              <a:rPr lang="en-US" dirty="0"/>
              <a:t>Click here to add text</a:t>
            </a:r>
          </a:p>
          <a:p>
            <a:pPr lvl="1"/>
            <a:r>
              <a:rPr lang="en-US" dirty="0"/>
              <a:t>Click here to add text</a:t>
            </a:r>
          </a:p>
          <a:p>
            <a:pPr lvl="2"/>
            <a:r>
              <a:rPr lang="en-US" dirty="0"/>
              <a:t>Click here to add text</a:t>
            </a:r>
            <a:endParaRPr dirty="0"/>
          </a:p>
        </p:txBody>
      </p:sp>
      <p:sp>
        <p:nvSpPr>
          <p:cNvPr id="10" name="Google Shape;68;p8">
            <a:extLst>
              <a:ext uri="{FF2B5EF4-FFF2-40B4-BE49-F238E27FC236}">
                <a16:creationId xmlns:a16="http://schemas.microsoft.com/office/drawing/2014/main" id="{12D01E49-81BA-7EF3-9E4B-3C065AB7889F}"/>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a:solidFill>
                  <a:srgbClr val="808080"/>
                </a:solidFill>
                <a:latin typeface="Outfit"/>
                <a:ea typeface="Outfit"/>
                <a:cs typeface="Outfit"/>
                <a:sym typeface="Outfit"/>
              </a:rPr>
              <a:t>Copyright © 2023 Cemex Innovation Holding Ltd., </a:t>
            </a:r>
            <a:endParaRPr sz="800">
              <a:solidFill>
                <a:srgbClr val="808080"/>
              </a:solidFill>
              <a:latin typeface="Outfit"/>
              <a:ea typeface="Outfit"/>
              <a:cs typeface="Outfit"/>
              <a:sym typeface="Outfit"/>
            </a:endParaRPr>
          </a:p>
          <a:p>
            <a:pPr marL="0" lvl="0" indent="0" algn="l" rtl="0">
              <a:spcBef>
                <a:spcPts val="0"/>
              </a:spcBef>
              <a:spcAft>
                <a:spcPts val="0"/>
              </a:spcAft>
              <a:buNone/>
            </a:pPr>
            <a:r>
              <a:rPr lang="en-US" sz="800">
                <a:solidFill>
                  <a:srgbClr val="808080"/>
                </a:solidFill>
                <a:latin typeface="Outfit"/>
                <a:ea typeface="Outfit"/>
                <a:cs typeface="Outfit"/>
                <a:sym typeface="Outfit"/>
              </a:rPr>
              <a:t>Switzerland. All rights reserved</a:t>
            </a:r>
            <a:endParaRPr sz="800">
              <a:solidFill>
                <a:srgbClr val="808080"/>
              </a:solidFill>
              <a:latin typeface="Outfit"/>
              <a:ea typeface="Outfit"/>
              <a:cs typeface="Outfit"/>
              <a:sym typeface="Outfit"/>
            </a:endParaRPr>
          </a:p>
        </p:txBody>
      </p:sp>
      <p:sp>
        <p:nvSpPr>
          <p:cNvPr id="11" name="Google Shape;69;p8">
            <a:extLst>
              <a:ext uri="{FF2B5EF4-FFF2-40B4-BE49-F238E27FC236}">
                <a16:creationId xmlns:a16="http://schemas.microsoft.com/office/drawing/2014/main" id="{ECA62168-EE4D-6CFC-2CF4-654D9DEDDB0D}"/>
              </a:ext>
            </a:extLst>
          </p:cNvPr>
          <p:cNvSpPr txBox="1">
            <a:spLocks noGrp="1"/>
          </p:cNvSpPr>
          <p:nvPr>
            <p:ph type="title"/>
          </p:nvPr>
        </p:nvSpPr>
        <p:spPr>
          <a:xfrm>
            <a:off x="425600" y="446000"/>
            <a:ext cx="10971300" cy="459000"/>
          </a:xfrm>
          <a:prstGeom prst="rect">
            <a:avLst/>
          </a:prstGeom>
        </p:spPr>
        <p:txBody>
          <a:bodyPr spcFirstLastPara="1" wrap="square" lIns="91425" tIns="45700" rIns="91425" bIns="45700" anchor="t" anchorCtr="0">
            <a:noAutofit/>
          </a:bodyPr>
          <a:lstStyle>
            <a:lvl1pPr lvl="0" rtl="0">
              <a:lnSpc>
                <a:spcPct val="100000"/>
              </a:lnSpc>
              <a:spcBef>
                <a:spcPts val="0"/>
              </a:spcBef>
              <a:spcAft>
                <a:spcPts val="0"/>
              </a:spcAft>
              <a:buClr>
                <a:srgbClr val="0000B3"/>
              </a:buClr>
              <a:buSzPts val="3600"/>
              <a:buFont typeface="Outfit Medium"/>
              <a:buNone/>
              <a:defRPr sz="3200">
                <a:solidFill>
                  <a:srgbClr val="0000B3"/>
                </a:solidFill>
                <a:latin typeface="Outfit Medium"/>
                <a:ea typeface="Outfit Medium"/>
                <a:cs typeface="Outfit Medium"/>
                <a:sym typeface="Outfit Medium"/>
              </a:defRPr>
            </a:lvl1pPr>
            <a:lvl2pPr lvl="1"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9pPr>
          </a:lstStyle>
          <a:p>
            <a:endParaRPr dirty="0"/>
          </a:p>
        </p:txBody>
      </p:sp>
      <p:sp>
        <p:nvSpPr>
          <p:cNvPr id="12" name="Google Shape;70;p8">
            <a:extLst>
              <a:ext uri="{FF2B5EF4-FFF2-40B4-BE49-F238E27FC236}">
                <a16:creationId xmlns:a16="http://schemas.microsoft.com/office/drawing/2014/main" id="{581F9775-AC20-3AEC-1480-8BAAC64CE8A9}"/>
              </a:ext>
            </a:extLst>
          </p:cNvPr>
          <p:cNvSpPr txBox="1">
            <a:spLocks noGrp="1"/>
          </p:cNvSpPr>
          <p:nvPr>
            <p:ph type="subTitle" idx="2"/>
          </p:nvPr>
        </p:nvSpPr>
        <p:spPr>
          <a:xfrm>
            <a:off x="425600" y="1056400"/>
            <a:ext cx="10971300" cy="459000"/>
          </a:xfrm>
          <a:prstGeom prst="rect">
            <a:avLst/>
          </a:prstGeom>
        </p:spPr>
        <p:txBody>
          <a:bodyPr spcFirstLastPara="1" wrap="square" lIns="91425" tIns="45700" rIns="91425" bIns="45700" anchor="t" anchorCtr="0">
            <a:noAutofit/>
          </a:bodyPr>
          <a:lstStyle>
            <a:lvl1pPr marL="0" marR="0" lvl="0" indent="11113" algn="l" rtl="0">
              <a:lnSpc>
                <a:spcPct val="100000"/>
              </a:lnSpc>
              <a:spcBef>
                <a:spcPts val="0"/>
              </a:spcBef>
              <a:spcAft>
                <a:spcPts val="0"/>
              </a:spcAft>
              <a:buClr>
                <a:srgbClr val="0000B3"/>
              </a:buClr>
              <a:buSzPts val="3600"/>
              <a:buFont typeface="Outfit Light"/>
              <a:buNone/>
              <a:tabLst/>
              <a:defRPr sz="2600">
                <a:solidFill>
                  <a:srgbClr val="0000B3"/>
                </a:solidFill>
                <a:latin typeface="Outfit Light"/>
                <a:ea typeface="Outfit Light"/>
                <a:cs typeface="Outfit Light"/>
                <a:sym typeface="Outfit Ligh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grpSp>
        <p:nvGrpSpPr>
          <p:cNvPr id="13" name="Group 12">
            <a:extLst>
              <a:ext uri="{FF2B5EF4-FFF2-40B4-BE49-F238E27FC236}">
                <a16:creationId xmlns:a16="http://schemas.microsoft.com/office/drawing/2014/main" id="{11652A40-E96F-8D7E-32AF-B5DCCF1D3E4A}"/>
              </a:ext>
            </a:extLst>
          </p:cNvPr>
          <p:cNvGrpSpPr/>
          <p:nvPr userDrawn="1"/>
        </p:nvGrpSpPr>
        <p:grpSpPr>
          <a:xfrm>
            <a:off x="3956287" y="6301635"/>
            <a:ext cx="1391493" cy="557674"/>
            <a:chOff x="3956287" y="6301635"/>
            <a:chExt cx="1391493" cy="557674"/>
          </a:xfrm>
        </p:grpSpPr>
        <p:sp>
          <p:nvSpPr>
            <p:cNvPr id="14" name="Free-form: Shape 13">
              <a:extLst>
                <a:ext uri="{FF2B5EF4-FFF2-40B4-BE49-F238E27FC236}">
                  <a16:creationId xmlns:a16="http://schemas.microsoft.com/office/drawing/2014/main" id="{CC6299B2-491C-53B0-BD4F-7F8BC03AC5A7}"/>
                </a:ext>
              </a:extLst>
            </p:cNvPr>
            <p:cNvSpPr/>
            <p:nvPr userDrawn="1"/>
          </p:nvSpPr>
          <p:spPr>
            <a:xfrm>
              <a:off x="3956287"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DDE8E12-C915-34FB-E169-E4FA58210DDD}"/>
                </a:ext>
              </a:extLst>
            </p:cNvPr>
            <p:cNvSpPr/>
            <p:nvPr userDrawn="1"/>
          </p:nvSpPr>
          <p:spPr>
            <a:xfrm>
              <a:off x="4605319"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grpSp>
      <p:grpSp>
        <p:nvGrpSpPr>
          <p:cNvPr id="24" name="Graphic 18">
            <a:extLst>
              <a:ext uri="{FF2B5EF4-FFF2-40B4-BE49-F238E27FC236}">
                <a16:creationId xmlns:a16="http://schemas.microsoft.com/office/drawing/2014/main" id="{B6FDC20A-3A2D-06C0-F440-2AEEFBAD612B}"/>
              </a:ext>
            </a:extLst>
          </p:cNvPr>
          <p:cNvGrpSpPr/>
          <p:nvPr userDrawn="1"/>
        </p:nvGrpSpPr>
        <p:grpSpPr>
          <a:xfrm>
            <a:off x="10203648" y="6420481"/>
            <a:ext cx="1004062" cy="179390"/>
            <a:chOff x="3636930" y="2825209"/>
            <a:chExt cx="4201001" cy="750570"/>
          </a:xfrm>
        </p:grpSpPr>
        <p:sp>
          <p:nvSpPr>
            <p:cNvPr id="25" name="Free-form: Shape 24">
              <a:extLst>
                <a:ext uri="{FF2B5EF4-FFF2-40B4-BE49-F238E27FC236}">
                  <a16:creationId xmlns:a16="http://schemas.microsoft.com/office/drawing/2014/main" id="{D5B9F14E-8B7B-7476-510A-E5D9F42BC613}"/>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BAF29DD-E735-2688-B2E0-E3CE42DA2EA4}"/>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A911A08-DBA0-2D74-51F9-578082022A95}"/>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CDA66153-2FFE-59C8-33C1-DCCEC932144A}"/>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213F2C71-4E81-6C87-9922-B12150BCE929}"/>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89D44E7-9BFD-0F97-0D19-9AA970044CF7}"/>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D647470A-4482-A4BB-1D22-FAA25A768028}"/>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86287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2">
    <p:spTree>
      <p:nvGrpSpPr>
        <p:cNvPr id="1" name=""/>
        <p:cNvGrpSpPr/>
        <p:nvPr/>
      </p:nvGrpSpPr>
      <p:grpSpPr>
        <a:xfrm>
          <a:off x="0" y="0"/>
          <a:ext cx="0" cy="0"/>
          <a:chOff x="0" y="0"/>
          <a:chExt cx="0" cy="0"/>
        </a:xfrm>
      </p:grpSpPr>
      <p:sp>
        <p:nvSpPr>
          <p:cNvPr id="6" name="Google Shape;73;p9">
            <a:extLst>
              <a:ext uri="{FF2B5EF4-FFF2-40B4-BE49-F238E27FC236}">
                <a16:creationId xmlns:a16="http://schemas.microsoft.com/office/drawing/2014/main" id="{1859A570-2D32-07EF-6B02-4400A8FCEE55}"/>
              </a:ext>
            </a:extLst>
          </p:cNvPr>
          <p:cNvSpPr txBox="1">
            <a:spLocks noGrp="1"/>
          </p:cNvSpPr>
          <p:nvPr>
            <p:ph type="sldNum" idx="12"/>
          </p:nvPr>
        </p:nvSpPr>
        <p:spPr>
          <a:xfrm>
            <a:off x="11425187" y="6356350"/>
            <a:ext cx="53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rgbClr val="0003AA"/>
                </a:solidFill>
                <a:latin typeface="Outfit"/>
                <a:ea typeface="Outfit"/>
                <a:cs typeface="Outfit"/>
                <a:sym typeface="Outfit"/>
              </a:defRPr>
            </a:lvl1pPr>
            <a:lvl2pPr marL="0" lvl="1" indent="0" algn="r" rtl="0">
              <a:spcBef>
                <a:spcPts val="0"/>
              </a:spcBef>
              <a:buNone/>
              <a:defRPr sz="1000" b="0" i="0" u="none" strike="noStrike" cap="none">
                <a:solidFill>
                  <a:srgbClr val="0003AA"/>
                </a:solidFill>
                <a:latin typeface="Outfit"/>
                <a:ea typeface="Outfit"/>
                <a:cs typeface="Outfit"/>
                <a:sym typeface="Outfit"/>
              </a:defRPr>
            </a:lvl2pPr>
            <a:lvl3pPr marL="0" lvl="2" indent="0" algn="r" rtl="0">
              <a:spcBef>
                <a:spcPts val="0"/>
              </a:spcBef>
              <a:buNone/>
              <a:defRPr sz="1000" b="0" i="0" u="none" strike="noStrike" cap="none">
                <a:solidFill>
                  <a:srgbClr val="0003AA"/>
                </a:solidFill>
                <a:latin typeface="Outfit"/>
                <a:ea typeface="Outfit"/>
                <a:cs typeface="Outfit"/>
                <a:sym typeface="Outfit"/>
              </a:defRPr>
            </a:lvl3pPr>
            <a:lvl4pPr marL="0" lvl="3" indent="0" algn="r" rtl="0">
              <a:spcBef>
                <a:spcPts val="0"/>
              </a:spcBef>
              <a:buNone/>
              <a:defRPr sz="1000" b="0" i="0" u="none" strike="noStrike" cap="none">
                <a:solidFill>
                  <a:srgbClr val="0003AA"/>
                </a:solidFill>
                <a:latin typeface="Outfit"/>
                <a:ea typeface="Outfit"/>
                <a:cs typeface="Outfit"/>
                <a:sym typeface="Outfit"/>
              </a:defRPr>
            </a:lvl4pPr>
            <a:lvl5pPr marL="0" lvl="4" indent="0" algn="r" rtl="0">
              <a:spcBef>
                <a:spcPts val="0"/>
              </a:spcBef>
              <a:buNone/>
              <a:defRPr sz="1000" b="0" i="0" u="none" strike="noStrike" cap="none">
                <a:solidFill>
                  <a:srgbClr val="0003AA"/>
                </a:solidFill>
                <a:latin typeface="Outfit"/>
                <a:ea typeface="Outfit"/>
                <a:cs typeface="Outfit"/>
                <a:sym typeface="Outfit"/>
              </a:defRPr>
            </a:lvl5pPr>
            <a:lvl6pPr marL="0" lvl="5" indent="0" algn="r" rtl="0">
              <a:spcBef>
                <a:spcPts val="0"/>
              </a:spcBef>
              <a:buNone/>
              <a:defRPr sz="1000" b="0" i="0" u="none" strike="noStrike" cap="none">
                <a:solidFill>
                  <a:srgbClr val="0003AA"/>
                </a:solidFill>
                <a:latin typeface="Outfit"/>
                <a:ea typeface="Outfit"/>
                <a:cs typeface="Outfit"/>
                <a:sym typeface="Outfit"/>
              </a:defRPr>
            </a:lvl6pPr>
            <a:lvl7pPr marL="0" lvl="6" indent="0" algn="r" rtl="0">
              <a:spcBef>
                <a:spcPts val="0"/>
              </a:spcBef>
              <a:buNone/>
              <a:defRPr sz="1000" b="0" i="0" u="none" strike="noStrike" cap="none">
                <a:solidFill>
                  <a:srgbClr val="0003AA"/>
                </a:solidFill>
                <a:latin typeface="Outfit"/>
                <a:ea typeface="Outfit"/>
                <a:cs typeface="Outfit"/>
                <a:sym typeface="Outfit"/>
              </a:defRPr>
            </a:lvl7pPr>
            <a:lvl8pPr marL="0" lvl="7" indent="0" algn="r" rtl="0">
              <a:spcBef>
                <a:spcPts val="0"/>
              </a:spcBef>
              <a:buNone/>
              <a:defRPr sz="1000" b="0" i="0" u="none" strike="noStrike" cap="none">
                <a:solidFill>
                  <a:srgbClr val="0003AA"/>
                </a:solidFill>
                <a:latin typeface="Outfit"/>
                <a:ea typeface="Outfit"/>
                <a:cs typeface="Outfit"/>
                <a:sym typeface="Outfit"/>
              </a:defRPr>
            </a:lvl8pPr>
            <a:lvl9pPr marL="0" lvl="8" indent="0" algn="r" rtl="0">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76;p9">
            <a:extLst>
              <a:ext uri="{FF2B5EF4-FFF2-40B4-BE49-F238E27FC236}">
                <a16:creationId xmlns:a16="http://schemas.microsoft.com/office/drawing/2014/main" id="{1B854A05-1A06-9689-EE8B-94F4A05F663A}"/>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a:solidFill>
                  <a:srgbClr val="808080"/>
                </a:solidFill>
                <a:latin typeface="Outfit"/>
                <a:ea typeface="Outfit"/>
                <a:cs typeface="Outfit"/>
                <a:sym typeface="Outfit"/>
              </a:rPr>
              <a:t>Copyright © 2023 Cemex Innovation Holding Ltd., </a:t>
            </a:r>
            <a:endParaRPr sz="800">
              <a:solidFill>
                <a:srgbClr val="808080"/>
              </a:solidFill>
              <a:latin typeface="Outfit"/>
              <a:ea typeface="Outfit"/>
              <a:cs typeface="Outfit"/>
              <a:sym typeface="Outfit"/>
            </a:endParaRPr>
          </a:p>
          <a:p>
            <a:pPr marL="0" lvl="0" indent="0" algn="l" rtl="0">
              <a:spcBef>
                <a:spcPts val="0"/>
              </a:spcBef>
              <a:spcAft>
                <a:spcPts val="0"/>
              </a:spcAft>
              <a:buNone/>
            </a:pPr>
            <a:r>
              <a:rPr lang="en-US" sz="800">
                <a:solidFill>
                  <a:srgbClr val="808080"/>
                </a:solidFill>
                <a:latin typeface="Outfit"/>
                <a:ea typeface="Outfit"/>
                <a:cs typeface="Outfit"/>
                <a:sym typeface="Outfit"/>
              </a:rPr>
              <a:t>Switzerland. All rights reserved</a:t>
            </a:r>
            <a:endParaRPr sz="800">
              <a:solidFill>
                <a:srgbClr val="808080"/>
              </a:solidFill>
              <a:latin typeface="Outfit"/>
              <a:ea typeface="Outfit"/>
              <a:cs typeface="Outfit"/>
              <a:sym typeface="Outfit"/>
            </a:endParaRPr>
          </a:p>
        </p:txBody>
      </p:sp>
      <p:sp>
        <p:nvSpPr>
          <p:cNvPr id="10" name="Google Shape;77;p9">
            <a:extLst>
              <a:ext uri="{FF2B5EF4-FFF2-40B4-BE49-F238E27FC236}">
                <a16:creationId xmlns:a16="http://schemas.microsoft.com/office/drawing/2014/main" id="{1BE09442-2EE5-162A-560A-85412A644A60}"/>
              </a:ext>
            </a:extLst>
          </p:cNvPr>
          <p:cNvSpPr>
            <a:spLocks noGrp="1"/>
          </p:cNvSpPr>
          <p:nvPr>
            <p:ph type="pic" idx="2"/>
          </p:nvPr>
        </p:nvSpPr>
        <p:spPr>
          <a:xfrm>
            <a:off x="467600" y="1956950"/>
            <a:ext cx="11258700" cy="4020000"/>
          </a:xfrm>
          <a:prstGeom prst="rect">
            <a:avLst/>
          </a:prstGeom>
          <a:noFill/>
          <a:ln>
            <a:noFill/>
          </a:ln>
        </p:spPr>
        <p:txBody>
          <a:bodyPr>
            <a:normAutofit/>
          </a:bodyPr>
          <a:lstStyle>
            <a:lvl1pPr marL="11113" indent="0">
              <a:tabLst/>
              <a:defRPr sz="2000">
                <a:solidFill>
                  <a:srgbClr val="0000B3"/>
                </a:solidFill>
              </a:defRPr>
            </a:lvl1pPr>
          </a:lstStyle>
          <a:p>
            <a:endParaRPr lang="es-MX" dirty="0"/>
          </a:p>
        </p:txBody>
      </p:sp>
      <p:sp>
        <p:nvSpPr>
          <p:cNvPr id="11" name="Google Shape;78;p9">
            <a:extLst>
              <a:ext uri="{FF2B5EF4-FFF2-40B4-BE49-F238E27FC236}">
                <a16:creationId xmlns:a16="http://schemas.microsoft.com/office/drawing/2014/main" id="{5EE7D974-84EC-BE82-F1B8-96EFCFE20B19}"/>
              </a:ext>
            </a:extLst>
          </p:cNvPr>
          <p:cNvSpPr txBox="1">
            <a:spLocks noGrp="1"/>
          </p:cNvSpPr>
          <p:nvPr>
            <p:ph type="title"/>
          </p:nvPr>
        </p:nvSpPr>
        <p:spPr>
          <a:xfrm>
            <a:off x="425600" y="446000"/>
            <a:ext cx="10971300" cy="459000"/>
          </a:xfrm>
          <a:prstGeom prst="rect">
            <a:avLst/>
          </a:prstGeom>
        </p:spPr>
        <p:txBody>
          <a:bodyPr spcFirstLastPara="1" wrap="square" lIns="91425" tIns="45700" rIns="91425" bIns="45700" anchor="t" anchorCtr="0">
            <a:noAutofit/>
          </a:bodyPr>
          <a:lstStyle>
            <a:lvl1pPr lvl="0" rtl="0">
              <a:lnSpc>
                <a:spcPct val="100000"/>
              </a:lnSpc>
              <a:spcBef>
                <a:spcPts val="0"/>
              </a:spcBef>
              <a:spcAft>
                <a:spcPts val="0"/>
              </a:spcAft>
              <a:buClr>
                <a:srgbClr val="0000B3"/>
              </a:buClr>
              <a:buSzPts val="3600"/>
              <a:buFont typeface="Outfit Medium"/>
              <a:buNone/>
              <a:defRPr sz="3200">
                <a:solidFill>
                  <a:srgbClr val="0000B3"/>
                </a:solidFill>
                <a:latin typeface="Outfit Medium"/>
                <a:ea typeface="Outfit Medium"/>
                <a:cs typeface="Outfit Medium"/>
                <a:sym typeface="Outfit Medium"/>
              </a:defRPr>
            </a:lvl1pPr>
            <a:lvl2pPr lvl="1"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9pPr>
          </a:lstStyle>
          <a:p>
            <a:endParaRPr dirty="0"/>
          </a:p>
        </p:txBody>
      </p:sp>
      <p:sp>
        <p:nvSpPr>
          <p:cNvPr id="12" name="Google Shape;79;p9">
            <a:extLst>
              <a:ext uri="{FF2B5EF4-FFF2-40B4-BE49-F238E27FC236}">
                <a16:creationId xmlns:a16="http://schemas.microsoft.com/office/drawing/2014/main" id="{95D76795-C1AC-38FF-D391-4E9EAE0A87CA}"/>
              </a:ext>
            </a:extLst>
          </p:cNvPr>
          <p:cNvSpPr txBox="1">
            <a:spLocks noGrp="1"/>
          </p:cNvSpPr>
          <p:nvPr>
            <p:ph type="subTitle" idx="1"/>
          </p:nvPr>
        </p:nvSpPr>
        <p:spPr>
          <a:xfrm>
            <a:off x="425600" y="1056400"/>
            <a:ext cx="10971300" cy="459000"/>
          </a:xfrm>
          <a:prstGeom prst="rect">
            <a:avLst/>
          </a:prstGeom>
        </p:spPr>
        <p:txBody>
          <a:bodyPr spcFirstLastPara="1" wrap="square" lIns="91425" tIns="45700" rIns="91425" bIns="45700" anchor="t" anchorCtr="0">
            <a:noAutofit/>
          </a:bodyPr>
          <a:lstStyle>
            <a:lvl1pPr marL="0" marR="0" lvl="0" indent="11113" algn="l" rtl="0">
              <a:lnSpc>
                <a:spcPct val="100000"/>
              </a:lnSpc>
              <a:spcBef>
                <a:spcPts val="0"/>
              </a:spcBef>
              <a:spcAft>
                <a:spcPts val="0"/>
              </a:spcAft>
              <a:buClr>
                <a:srgbClr val="0000B3"/>
              </a:buClr>
              <a:buSzPts val="3600"/>
              <a:buFont typeface="Outfit Light"/>
              <a:buNone/>
              <a:tabLst/>
              <a:defRPr sz="2600">
                <a:solidFill>
                  <a:srgbClr val="0000B3"/>
                </a:solidFill>
                <a:latin typeface="Outfit Light"/>
                <a:ea typeface="Outfit Light"/>
                <a:cs typeface="Outfit Light"/>
                <a:sym typeface="Outfit Ligh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grpSp>
        <p:nvGrpSpPr>
          <p:cNvPr id="2" name="Group 1">
            <a:extLst>
              <a:ext uri="{FF2B5EF4-FFF2-40B4-BE49-F238E27FC236}">
                <a16:creationId xmlns:a16="http://schemas.microsoft.com/office/drawing/2014/main" id="{3B115533-1937-A275-4157-ED2094DE09A2}"/>
              </a:ext>
            </a:extLst>
          </p:cNvPr>
          <p:cNvGrpSpPr/>
          <p:nvPr userDrawn="1"/>
        </p:nvGrpSpPr>
        <p:grpSpPr>
          <a:xfrm>
            <a:off x="3956287" y="6301635"/>
            <a:ext cx="1391493" cy="557674"/>
            <a:chOff x="3956287" y="6301635"/>
            <a:chExt cx="1391493" cy="557674"/>
          </a:xfrm>
        </p:grpSpPr>
        <p:sp>
          <p:nvSpPr>
            <p:cNvPr id="3" name="Free-form: Shape 2">
              <a:extLst>
                <a:ext uri="{FF2B5EF4-FFF2-40B4-BE49-F238E27FC236}">
                  <a16:creationId xmlns:a16="http://schemas.microsoft.com/office/drawing/2014/main" id="{80DB90B6-7AEC-7D0A-9AF5-3852B292194C}"/>
                </a:ext>
              </a:extLst>
            </p:cNvPr>
            <p:cNvSpPr/>
            <p:nvPr userDrawn="1"/>
          </p:nvSpPr>
          <p:spPr>
            <a:xfrm>
              <a:off x="3956287"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952624D5-8050-9E97-182B-FAA321A5A042}"/>
                </a:ext>
              </a:extLst>
            </p:cNvPr>
            <p:cNvSpPr/>
            <p:nvPr userDrawn="1"/>
          </p:nvSpPr>
          <p:spPr>
            <a:xfrm>
              <a:off x="4605319"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grpSp>
      <p:grpSp>
        <p:nvGrpSpPr>
          <p:cNvPr id="13" name="Graphic 18">
            <a:extLst>
              <a:ext uri="{FF2B5EF4-FFF2-40B4-BE49-F238E27FC236}">
                <a16:creationId xmlns:a16="http://schemas.microsoft.com/office/drawing/2014/main" id="{27BA47C9-F980-9792-ED94-004F482377EA}"/>
              </a:ext>
            </a:extLst>
          </p:cNvPr>
          <p:cNvGrpSpPr/>
          <p:nvPr userDrawn="1"/>
        </p:nvGrpSpPr>
        <p:grpSpPr>
          <a:xfrm>
            <a:off x="10203648" y="6420481"/>
            <a:ext cx="1004062" cy="179390"/>
            <a:chOff x="3636930" y="2825209"/>
            <a:chExt cx="4201001" cy="750570"/>
          </a:xfrm>
        </p:grpSpPr>
        <p:sp>
          <p:nvSpPr>
            <p:cNvPr id="14" name="Free-form: Shape 13">
              <a:extLst>
                <a:ext uri="{FF2B5EF4-FFF2-40B4-BE49-F238E27FC236}">
                  <a16:creationId xmlns:a16="http://schemas.microsoft.com/office/drawing/2014/main" id="{84DCEBFB-D519-4E53-EBC4-30E94514400C}"/>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83D133E-A1F4-0578-D110-5973F2C01BBF}"/>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8597855E-F267-AC3D-AF85-1790DDDDC8C6}"/>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3591C76B-9D09-2E90-8D23-D4CA61D6E08A}"/>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8981A5A0-639A-B8D8-F5ED-2515FE8889F7}"/>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C166B4CB-3D30-3116-5695-369E75A5D03F}"/>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829BEC03-6926-490F-1362-0B73F2066BF7}"/>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013587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2">
    <p:spTree>
      <p:nvGrpSpPr>
        <p:cNvPr id="1" name=""/>
        <p:cNvGrpSpPr/>
        <p:nvPr/>
      </p:nvGrpSpPr>
      <p:grpSpPr>
        <a:xfrm>
          <a:off x="0" y="0"/>
          <a:ext cx="0" cy="0"/>
          <a:chOff x="0" y="0"/>
          <a:chExt cx="0" cy="0"/>
        </a:xfrm>
      </p:grpSpPr>
      <p:sp>
        <p:nvSpPr>
          <p:cNvPr id="6" name="Google Shape;82;p10">
            <a:extLst>
              <a:ext uri="{FF2B5EF4-FFF2-40B4-BE49-F238E27FC236}">
                <a16:creationId xmlns:a16="http://schemas.microsoft.com/office/drawing/2014/main" id="{A854B39C-6065-B26B-47C5-2424E227A86E}"/>
              </a:ext>
            </a:extLst>
          </p:cNvPr>
          <p:cNvSpPr txBox="1">
            <a:spLocks noGrp="1"/>
          </p:cNvSpPr>
          <p:nvPr>
            <p:ph type="sldNum" idx="12"/>
          </p:nvPr>
        </p:nvSpPr>
        <p:spPr>
          <a:xfrm>
            <a:off x="11425187" y="6356350"/>
            <a:ext cx="53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rgbClr val="0003AA"/>
                </a:solidFill>
                <a:latin typeface="Outfit"/>
                <a:ea typeface="Outfit"/>
                <a:cs typeface="Outfit"/>
                <a:sym typeface="Outfit"/>
              </a:defRPr>
            </a:lvl1pPr>
            <a:lvl2pPr marL="0" lvl="1" indent="0" algn="r" rtl="0">
              <a:spcBef>
                <a:spcPts val="0"/>
              </a:spcBef>
              <a:buNone/>
              <a:defRPr sz="1000" b="0" i="0" u="none" strike="noStrike" cap="none">
                <a:solidFill>
                  <a:srgbClr val="0003AA"/>
                </a:solidFill>
                <a:latin typeface="Outfit"/>
                <a:ea typeface="Outfit"/>
                <a:cs typeface="Outfit"/>
                <a:sym typeface="Outfit"/>
              </a:defRPr>
            </a:lvl2pPr>
            <a:lvl3pPr marL="0" lvl="2" indent="0" algn="r" rtl="0">
              <a:spcBef>
                <a:spcPts val="0"/>
              </a:spcBef>
              <a:buNone/>
              <a:defRPr sz="1000" b="0" i="0" u="none" strike="noStrike" cap="none">
                <a:solidFill>
                  <a:srgbClr val="0003AA"/>
                </a:solidFill>
                <a:latin typeface="Outfit"/>
                <a:ea typeface="Outfit"/>
                <a:cs typeface="Outfit"/>
                <a:sym typeface="Outfit"/>
              </a:defRPr>
            </a:lvl3pPr>
            <a:lvl4pPr marL="0" lvl="3" indent="0" algn="r" rtl="0">
              <a:spcBef>
                <a:spcPts val="0"/>
              </a:spcBef>
              <a:buNone/>
              <a:defRPr sz="1000" b="0" i="0" u="none" strike="noStrike" cap="none">
                <a:solidFill>
                  <a:srgbClr val="0003AA"/>
                </a:solidFill>
                <a:latin typeface="Outfit"/>
                <a:ea typeface="Outfit"/>
                <a:cs typeface="Outfit"/>
                <a:sym typeface="Outfit"/>
              </a:defRPr>
            </a:lvl4pPr>
            <a:lvl5pPr marL="0" lvl="4" indent="0" algn="r" rtl="0">
              <a:spcBef>
                <a:spcPts val="0"/>
              </a:spcBef>
              <a:buNone/>
              <a:defRPr sz="1000" b="0" i="0" u="none" strike="noStrike" cap="none">
                <a:solidFill>
                  <a:srgbClr val="0003AA"/>
                </a:solidFill>
                <a:latin typeface="Outfit"/>
                <a:ea typeface="Outfit"/>
                <a:cs typeface="Outfit"/>
                <a:sym typeface="Outfit"/>
              </a:defRPr>
            </a:lvl5pPr>
            <a:lvl6pPr marL="0" lvl="5" indent="0" algn="r" rtl="0">
              <a:spcBef>
                <a:spcPts val="0"/>
              </a:spcBef>
              <a:buNone/>
              <a:defRPr sz="1000" b="0" i="0" u="none" strike="noStrike" cap="none">
                <a:solidFill>
                  <a:srgbClr val="0003AA"/>
                </a:solidFill>
                <a:latin typeface="Outfit"/>
                <a:ea typeface="Outfit"/>
                <a:cs typeface="Outfit"/>
                <a:sym typeface="Outfit"/>
              </a:defRPr>
            </a:lvl6pPr>
            <a:lvl7pPr marL="0" lvl="6" indent="0" algn="r" rtl="0">
              <a:spcBef>
                <a:spcPts val="0"/>
              </a:spcBef>
              <a:buNone/>
              <a:defRPr sz="1000" b="0" i="0" u="none" strike="noStrike" cap="none">
                <a:solidFill>
                  <a:srgbClr val="0003AA"/>
                </a:solidFill>
                <a:latin typeface="Outfit"/>
                <a:ea typeface="Outfit"/>
                <a:cs typeface="Outfit"/>
                <a:sym typeface="Outfit"/>
              </a:defRPr>
            </a:lvl7pPr>
            <a:lvl8pPr marL="0" lvl="7" indent="0" algn="r" rtl="0">
              <a:spcBef>
                <a:spcPts val="0"/>
              </a:spcBef>
              <a:buNone/>
              <a:defRPr sz="1000" b="0" i="0" u="none" strike="noStrike" cap="none">
                <a:solidFill>
                  <a:srgbClr val="0003AA"/>
                </a:solidFill>
                <a:latin typeface="Outfit"/>
                <a:ea typeface="Outfit"/>
                <a:cs typeface="Outfit"/>
                <a:sym typeface="Outfit"/>
              </a:defRPr>
            </a:lvl8pPr>
            <a:lvl9pPr marL="0" lvl="8" indent="0" algn="r" rtl="0">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85;p10">
            <a:extLst>
              <a:ext uri="{FF2B5EF4-FFF2-40B4-BE49-F238E27FC236}">
                <a16:creationId xmlns:a16="http://schemas.microsoft.com/office/drawing/2014/main" id="{F3409749-E080-985C-D398-E0461288281C}"/>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a:solidFill>
                  <a:srgbClr val="808080"/>
                </a:solidFill>
                <a:latin typeface="Outfit"/>
                <a:ea typeface="Outfit"/>
                <a:cs typeface="Outfit"/>
                <a:sym typeface="Outfit"/>
              </a:rPr>
              <a:t>Copyright © 2023 Cemex Innovation Holding Ltd., </a:t>
            </a:r>
            <a:endParaRPr sz="800">
              <a:solidFill>
                <a:srgbClr val="808080"/>
              </a:solidFill>
              <a:latin typeface="Outfit"/>
              <a:ea typeface="Outfit"/>
              <a:cs typeface="Outfit"/>
              <a:sym typeface="Outfit"/>
            </a:endParaRPr>
          </a:p>
          <a:p>
            <a:pPr marL="0" lvl="0" indent="0" algn="l" rtl="0">
              <a:spcBef>
                <a:spcPts val="0"/>
              </a:spcBef>
              <a:spcAft>
                <a:spcPts val="0"/>
              </a:spcAft>
              <a:buNone/>
            </a:pPr>
            <a:r>
              <a:rPr lang="en-US" sz="800">
                <a:solidFill>
                  <a:srgbClr val="808080"/>
                </a:solidFill>
                <a:latin typeface="Outfit"/>
                <a:ea typeface="Outfit"/>
                <a:cs typeface="Outfit"/>
                <a:sym typeface="Outfit"/>
              </a:rPr>
              <a:t>Switzerland. All rights reserved</a:t>
            </a:r>
            <a:endParaRPr sz="800">
              <a:solidFill>
                <a:srgbClr val="808080"/>
              </a:solidFill>
              <a:latin typeface="Outfit"/>
              <a:ea typeface="Outfit"/>
              <a:cs typeface="Outfit"/>
              <a:sym typeface="Outfit"/>
            </a:endParaRPr>
          </a:p>
        </p:txBody>
      </p:sp>
      <p:sp>
        <p:nvSpPr>
          <p:cNvPr id="10" name="Google Shape;86;p10">
            <a:extLst>
              <a:ext uri="{FF2B5EF4-FFF2-40B4-BE49-F238E27FC236}">
                <a16:creationId xmlns:a16="http://schemas.microsoft.com/office/drawing/2014/main" id="{CCE2CD1C-39C4-C262-CB1B-89C0A6F634BA}"/>
              </a:ext>
            </a:extLst>
          </p:cNvPr>
          <p:cNvSpPr txBox="1">
            <a:spLocks noGrp="1"/>
          </p:cNvSpPr>
          <p:nvPr>
            <p:ph type="title"/>
          </p:nvPr>
        </p:nvSpPr>
        <p:spPr>
          <a:xfrm>
            <a:off x="425600" y="446000"/>
            <a:ext cx="10971300" cy="459000"/>
          </a:xfrm>
          <a:prstGeom prst="rect">
            <a:avLst/>
          </a:prstGeom>
        </p:spPr>
        <p:txBody>
          <a:bodyPr spcFirstLastPara="1" wrap="square" lIns="91425" tIns="45700" rIns="91425" bIns="45700" anchor="t" anchorCtr="0">
            <a:noAutofit/>
          </a:bodyPr>
          <a:lstStyle>
            <a:lvl1pPr lvl="0" rtl="0">
              <a:lnSpc>
                <a:spcPct val="100000"/>
              </a:lnSpc>
              <a:spcBef>
                <a:spcPts val="0"/>
              </a:spcBef>
              <a:spcAft>
                <a:spcPts val="0"/>
              </a:spcAft>
              <a:buClr>
                <a:srgbClr val="0000B3"/>
              </a:buClr>
              <a:buSzPts val="3600"/>
              <a:buFont typeface="Outfit Medium"/>
              <a:buNone/>
              <a:defRPr sz="3200">
                <a:solidFill>
                  <a:srgbClr val="0000B3"/>
                </a:solidFill>
                <a:latin typeface="Outfit Medium"/>
                <a:ea typeface="Outfit Medium"/>
                <a:cs typeface="Outfit Medium"/>
                <a:sym typeface="Outfit Medium"/>
              </a:defRPr>
            </a:lvl1pPr>
            <a:lvl2pPr lvl="1"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9pPr>
          </a:lstStyle>
          <a:p>
            <a:endParaRPr dirty="0"/>
          </a:p>
        </p:txBody>
      </p:sp>
      <p:sp>
        <p:nvSpPr>
          <p:cNvPr id="11" name="Google Shape;87;p10">
            <a:extLst>
              <a:ext uri="{FF2B5EF4-FFF2-40B4-BE49-F238E27FC236}">
                <a16:creationId xmlns:a16="http://schemas.microsoft.com/office/drawing/2014/main" id="{92F67677-6506-0ABC-4A0E-7D69D4E15AA8}"/>
              </a:ext>
            </a:extLst>
          </p:cNvPr>
          <p:cNvSpPr txBox="1">
            <a:spLocks noGrp="1"/>
          </p:cNvSpPr>
          <p:nvPr>
            <p:ph type="subTitle" idx="1"/>
          </p:nvPr>
        </p:nvSpPr>
        <p:spPr>
          <a:xfrm>
            <a:off x="425600" y="1056400"/>
            <a:ext cx="10971300" cy="459000"/>
          </a:xfrm>
          <a:prstGeom prst="rect">
            <a:avLst/>
          </a:prstGeom>
        </p:spPr>
        <p:txBody>
          <a:bodyPr spcFirstLastPara="1" wrap="square" lIns="91425" tIns="45700" rIns="91425" bIns="45700" anchor="t" anchorCtr="0">
            <a:noAutofit/>
          </a:bodyPr>
          <a:lstStyle>
            <a:lvl1pPr marL="0" marR="0" lvl="0" indent="11113" algn="l" rtl="0">
              <a:lnSpc>
                <a:spcPct val="100000"/>
              </a:lnSpc>
              <a:spcBef>
                <a:spcPts val="0"/>
              </a:spcBef>
              <a:spcAft>
                <a:spcPts val="0"/>
              </a:spcAft>
              <a:buClr>
                <a:srgbClr val="0000B3"/>
              </a:buClr>
              <a:buSzPts val="3600"/>
              <a:buFont typeface="Outfit Light"/>
              <a:buNone/>
              <a:tabLst/>
              <a:defRPr sz="2600">
                <a:solidFill>
                  <a:srgbClr val="0000B3"/>
                </a:solidFill>
                <a:latin typeface="Outfit Light"/>
                <a:ea typeface="Outfit Light"/>
                <a:cs typeface="Outfit Light"/>
                <a:sym typeface="Outfit Ligh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sp>
        <p:nvSpPr>
          <p:cNvPr id="12" name="Marcador de gráfico 2">
            <a:extLst>
              <a:ext uri="{FF2B5EF4-FFF2-40B4-BE49-F238E27FC236}">
                <a16:creationId xmlns:a16="http://schemas.microsoft.com/office/drawing/2014/main" id="{856A5620-52F3-D3AF-CDD9-C6286EA05073}"/>
              </a:ext>
            </a:extLst>
          </p:cNvPr>
          <p:cNvSpPr>
            <a:spLocks noGrp="1"/>
          </p:cNvSpPr>
          <p:nvPr>
            <p:ph type="chart" sz="quarter" idx="13"/>
          </p:nvPr>
        </p:nvSpPr>
        <p:spPr>
          <a:xfrm>
            <a:off x="2761362" y="2777605"/>
            <a:ext cx="6669275" cy="3309937"/>
          </a:xfrm>
          <a:noFill/>
        </p:spPr>
        <p:txBody>
          <a:bodyPr>
            <a:normAutofit/>
          </a:bodyPr>
          <a:lstStyle>
            <a:lvl1pPr marL="0" indent="11113">
              <a:tabLst/>
              <a:defRPr sz="2000">
                <a:solidFill>
                  <a:srgbClr val="0000B3"/>
                </a:solidFill>
              </a:defRPr>
            </a:lvl1pPr>
          </a:lstStyle>
          <a:p>
            <a:endParaRPr lang="es-MX" dirty="0"/>
          </a:p>
        </p:txBody>
      </p:sp>
      <p:sp>
        <p:nvSpPr>
          <p:cNvPr id="20" name="Google Shape;93;p11">
            <a:extLst>
              <a:ext uri="{FF2B5EF4-FFF2-40B4-BE49-F238E27FC236}">
                <a16:creationId xmlns:a16="http://schemas.microsoft.com/office/drawing/2014/main" id="{DEE1C781-4D59-3386-7700-426DFE936C96}"/>
              </a:ext>
            </a:extLst>
          </p:cNvPr>
          <p:cNvSpPr txBox="1">
            <a:spLocks noGrp="1"/>
          </p:cNvSpPr>
          <p:nvPr>
            <p:ph type="body" idx="16"/>
          </p:nvPr>
        </p:nvSpPr>
        <p:spPr>
          <a:xfrm>
            <a:off x="3313024" y="2167205"/>
            <a:ext cx="5565775" cy="472821"/>
          </a:xfrm>
          <a:prstGeom prst="rect">
            <a:avLst/>
          </a:prstGeom>
          <a:noFill/>
          <a:ln>
            <a:noFill/>
          </a:ln>
        </p:spPr>
        <p:txBody>
          <a:bodyPr spcFirstLastPara="1" wrap="square" lIns="91425" tIns="45700" rIns="91425" bIns="45700" anchor="t" anchorCtr="0">
            <a:normAutofit/>
          </a:bodyPr>
          <a:lstStyle>
            <a:lvl1pPr marL="0" marR="0" lvl="0" indent="11113" algn="ctr" rtl="0">
              <a:lnSpc>
                <a:spcPct val="100000"/>
              </a:lnSpc>
              <a:spcBef>
                <a:spcPts val="0"/>
              </a:spcBef>
              <a:spcAft>
                <a:spcPts val="0"/>
              </a:spcAft>
              <a:buClr>
                <a:schemeClr val="lt1"/>
              </a:buClr>
              <a:buSzPts val="8000"/>
              <a:buFont typeface="Outfit ExtraLight"/>
              <a:buNone/>
              <a:tabLst/>
              <a:defRPr lang="es-MX" sz="2000" b="0" i="0" u="none" strike="noStrike" cap="none" dirty="0">
                <a:solidFill>
                  <a:srgbClr val="0000B3"/>
                </a:solidFill>
                <a:latin typeface="Outfit SemiBold"/>
                <a:ea typeface="Outfit SemiBold"/>
                <a:cs typeface="Outfit SemiBold"/>
                <a:sym typeface="Outfit SemiBold"/>
              </a:defRPr>
            </a:lvl1pPr>
            <a:lvl2pPr marL="914400" lvl="1" indent="-228600" algn="l" rtl="0">
              <a:lnSpc>
                <a:spcPct val="100000"/>
              </a:lnSpc>
              <a:spcBef>
                <a:spcPts val="500"/>
              </a:spcBef>
              <a:spcAft>
                <a:spcPts val="0"/>
              </a:spcAft>
              <a:buClr>
                <a:schemeClr val="lt1"/>
              </a:buClr>
              <a:buSzPts val="2400"/>
              <a:buNone/>
              <a:defRPr b="0" i="0">
                <a:solidFill>
                  <a:schemeClr val="lt1"/>
                </a:solidFill>
                <a:latin typeface="Outfit Light"/>
                <a:ea typeface="Outfit Light"/>
                <a:cs typeface="Outfit Light"/>
                <a:sym typeface="Outfit Light"/>
              </a:defRPr>
            </a:lvl2pPr>
            <a:lvl3pPr marL="1371600" lvl="2" indent="-228600" algn="l" rtl="0">
              <a:lnSpc>
                <a:spcPct val="100000"/>
              </a:lnSpc>
              <a:spcBef>
                <a:spcPts val="500"/>
              </a:spcBef>
              <a:spcAft>
                <a:spcPts val="0"/>
              </a:spcAft>
              <a:buClr>
                <a:schemeClr val="lt1"/>
              </a:buClr>
              <a:buSzPts val="2000"/>
              <a:buNone/>
              <a:defRPr b="0" i="0">
                <a:solidFill>
                  <a:schemeClr val="lt1"/>
                </a:solidFill>
                <a:latin typeface="Outfit Light"/>
                <a:ea typeface="Outfit Light"/>
                <a:cs typeface="Outfit Light"/>
                <a:sym typeface="Outfit Light"/>
              </a:defRPr>
            </a:lvl3pPr>
            <a:lvl4pPr marL="1828800" lvl="3"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4pPr>
            <a:lvl5pPr marL="2286000" lvl="4"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5pPr>
            <a:lvl6pPr marL="2743200" lvl="5" indent="-342900" algn="l" rtl="0">
              <a:lnSpc>
                <a:spcPct val="100000"/>
              </a:lnSpc>
              <a:spcBef>
                <a:spcPts val="500"/>
              </a:spcBef>
              <a:spcAft>
                <a:spcPts val="0"/>
              </a:spcAft>
              <a:buClr>
                <a:schemeClr val="lt1"/>
              </a:buClr>
              <a:buSzPts val="1800"/>
              <a:buChar char="•"/>
              <a:defRPr>
                <a:solidFill>
                  <a:schemeClr val="lt1"/>
                </a:solidFill>
              </a:defRPr>
            </a:lvl6pPr>
            <a:lvl7pPr marL="3200400" lvl="6" indent="-342900" algn="l" rtl="0">
              <a:lnSpc>
                <a:spcPct val="100000"/>
              </a:lnSpc>
              <a:spcBef>
                <a:spcPts val="500"/>
              </a:spcBef>
              <a:spcAft>
                <a:spcPts val="0"/>
              </a:spcAft>
              <a:buClr>
                <a:schemeClr val="lt1"/>
              </a:buClr>
              <a:buSzPts val="1800"/>
              <a:buChar char="•"/>
              <a:defRPr>
                <a:solidFill>
                  <a:schemeClr val="lt1"/>
                </a:solidFill>
              </a:defRPr>
            </a:lvl7pPr>
            <a:lvl8pPr marL="3657600" lvl="7" indent="-342900" algn="l" rtl="0">
              <a:lnSpc>
                <a:spcPct val="100000"/>
              </a:lnSpc>
              <a:spcBef>
                <a:spcPts val="500"/>
              </a:spcBef>
              <a:spcAft>
                <a:spcPts val="0"/>
              </a:spcAft>
              <a:buClr>
                <a:schemeClr val="lt1"/>
              </a:buClr>
              <a:buSzPts val="1800"/>
              <a:buChar char="•"/>
              <a:defRPr>
                <a:solidFill>
                  <a:schemeClr val="lt1"/>
                </a:solidFill>
              </a:defRPr>
            </a:lvl8pPr>
            <a:lvl9pPr marL="4114800" lvl="8" indent="-342900" algn="l" rtl="0">
              <a:lnSpc>
                <a:spcPct val="100000"/>
              </a:lnSpc>
              <a:spcBef>
                <a:spcPts val="500"/>
              </a:spcBef>
              <a:spcAft>
                <a:spcPts val="0"/>
              </a:spcAft>
              <a:buClr>
                <a:schemeClr val="lt1"/>
              </a:buClr>
              <a:buSzPts val="1800"/>
              <a:buChar char="•"/>
              <a:defRPr>
                <a:solidFill>
                  <a:schemeClr val="lt1"/>
                </a:solidFill>
              </a:defRPr>
            </a:lvl9pPr>
          </a:lstStyle>
          <a:p>
            <a:endParaRPr dirty="0"/>
          </a:p>
        </p:txBody>
      </p:sp>
      <p:grpSp>
        <p:nvGrpSpPr>
          <p:cNvPr id="2" name="Group 1">
            <a:extLst>
              <a:ext uri="{FF2B5EF4-FFF2-40B4-BE49-F238E27FC236}">
                <a16:creationId xmlns:a16="http://schemas.microsoft.com/office/drawing/2014/main" id="{7A63E0D0-6F2D-1923-2C67-9A4F711BBFCE}"/>
              </a:ext>
            </a:extLst>
          </p:cNvPr>
          <p:cNvGrpSpPr/>
          <p:nvPr userDrawn="1"/>
        </p:nvGrpSpPr>
        <p:grpSpPr>
          <a:xfrm>
            <a:off x="3956287" y="6301635"/>
            <a:ext cx="1391493" cy="557674"/>
            <a:chOff x="3956287" y="6301635"/>
            <a:chExt cx="1391493" cy="557674"/>
          </a:xfrm>
        </p:grpSpPr>
        <p:sp>
          <p:nvSpPr>
            <p:cNvPr id="3" name="Free-form: Shape 2">
              <a:extLst>
                <a:ext uri="{FF2B5EF4-FFF2-40B4-BE49-F238E27FC236}">
                  <a16:creationId xmlns:a16="http://schemas.microsoft.com/office/drawing/2014/main" id="{BEFFB4E1-88E8-46B0-A055-B65DDB6FF51C}"/>
                </a:ext>
              </a:extLst>
            </p:cNvPr>
            <p:cNvSpPr/>
            <p:nvPr userDrawn="1"/>
          </p:nvSpPr>
          <p:spPr>
            <a:xfrm>
              <a:off x="3956287"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44D30A3A-9BAD-D0BA-FCD2-26B13458E853}"/>
                </a:ext>
              </a:extLst>
            </p:cNvPr>
            <p:cNvSpPr/>
            <p:nvPr userDrawn="1"/>
          </p:nvSpPr>
          <p:spPr>
            <a:xfrm>
              <a:off x="4605319"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grpSp>
      <p:grpSp>
        <p:nvGrpSpPr>
          <p:cNvPr id="13" name="Graphic 18">
            <a:extLst>
              <a:ext uri="{FF2B5EF4-FFF2-40B4-BE49-F238E27FC236}">
                <a16:creationId xmlns:a16="http://schemas.microsoft.com/office/drawing/2014/main" id="{8F178886-3CE7-FA20-97AF-59F78A98FD26}"/>
              </a:ext>
            </a:extLst>
          </p:cNvPr>
          <p:cNvGrpSpPr/>
          <p:nvPr userDrawn="1"/>
        </p:nvGrpSpPr>
        <p:grpSpPr>
          <a:xfrm>
            <a:off x="10203648" y="6420481"/>
            <a:ext cx="1004062" cy="179390"/>
            <a:chOff x="3636930" y="2825209"/>
            <a:chExt cx="4201001" cy="750570"/>
          </a:xfrm>
        </p:grpSpPr>
        <p:sp>
          <p:nvSpPr>
            <p:cNvPr id="14" name="Free-form: Shape 13">
              <a:extLst>
                <a:ext uri="{FF2B5EF4-FFF2-40B4-BE49-F238E27FC236}">
                  <a16:creationId xmlns:a16="http://schemas.microsoft.com/office/drawing/2014/main" id="{4E0CA7E8-A880-F179-23B9-A37A1A95C709}"/>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2B8A546-6CB3-9B41-E62E-FC5835648B40}"/>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15D5D779-D5EA-5CAB-03BD-24B9D70A9715}"/>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B171F7B-050A-85B1-F786-5EEA6EA001E9}"/>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E93F8972-C92B-8761-1A0F-4313EF235D0F}"/>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4B4D5E3F-7977-A245-F4BF-41C01F14A93D}"/>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39450D0-8D13-8863-7DE9-3AC9F1610C64}"/>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997016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5" name="Google Shape;96;p12">
            <a:extLst>
              <a:ext uri="{FF2B5EF4-FFF2-40B4-BE49-F238E27FC236}">
                <a16:creationId xmlns:a16="http://schemas.microsoft.com/office/drawing/2014/main" id="{2FCB3DDC-CB5F-6AAB-45C8-54BFBB8D0A39}"/>
              </a:ext>
            </a:extLst>
          </p:cNvPr>
          <p:cNvSpPr/>
          <p:nvPr userDrawn="1"/>
        </p:nvSpPr>
        <p:spPr>
          <a:xfrm>
            <a:off x="0" y="0"/>
            <a:ext cx="4267200" cy="6858000"/>
          </a:xfrm>
          <a:prstGeom prst="rect">
            <a:avLst/>
          </a:prstGeom>
          <a:solidFill>
            <a:srgbClr val="0000B3"/>
          </a:solidFill>
          <a:ln>
            <a:noFill/>
          </a:ln>
        </p:spPr>
        <p:txBody>
          <a:bodyPr spcFirstLastPara="1" wrap="square" lIns="91425" tIns="45700" rIns="91425" bIns="45700" anchor="ctr" anchorCtr="0">
            <a:noAutofit/>
          </a:bodyPr>
          <a:lstStyle/>
          <a:p>
            <a:pPr marL="0" marR="0" lvl="0" indent="-228600" algn="l" rtl="0">
              <a:lnSpc>
                <a:spcPct val="100000"/>
              </a:lnSpc>
              <a:spcBef>
                <a:spcPts val="0"/>
              </a:spcBef>
              <a:spcAft>
                <a:spcPts val="0"/>
              </a:spcAft>
              <a:buClr>
                <a:schemeClr val="lt1"/>
              </a:buClr>
              <a:buSzPts val="3600"/>
              <a:buFont typeface="Outfit Light"/>
              <a:buNone/>
            </a:pPr>
            <a:endParaRPr sz="3600" dirty="0">
              <a:solidFill>
                <a:schemeClr val="lt1"/>
              </a:solidFill>
              <a:latin typeface="Outfit Light"/>
              <a:ea typeface="Outfit Light"/>
              <a:cs typeface="Outfit Light"/>
              <a:sym typeface="Outfit Light"/>
            </a:endParaRPr>
          </a:p>
        </p:txBody>
      </p:sp>
      <p:sp>
        <p:nvSpPr>
          <p:cNvPr id="4" name="Marcador de número de diapositiva 3">
            <a:extLst>
              <a:ext uri="{FF2B5EF4-FFF2-40B4-BE49-F238E27FC236}">
                <a16:creationId xmlns:a16="http://schemas.microsoft.com/office/drawing/2014/main" id="{EB09E931-A393-63CF-56F8-D3259BBA91DE}"/>
              </a:ext>
            </a:extLst>
          </p:cNvPr>
          <p:cNvSpPr>
            <a:spLocks noGrp="1"/>
          </p:cNvSpPr>
          <p:nvPr>
            <p:ph type="sldNum" idx="11"/>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6" name="Google Shape;97;p12">
            <a:extLst>
              <a:ext uri="{FF2B5EF4-FFF2-40B4-BE49-F238E27FC236}">
                <a16:creationId xmlns:a16="http://schemas.microsoft.com/office/drawing/2014/main" id="{5F0ED42C-8497-1672-AEE4-03721D9378E1}"/>
              </a:ext>
            </a:extLst>
          </p:cNvPr>
          <p:cNvSpPr txBox="1">
            <a:spLocks/>
          </p:cNvSpPr>
          <p:nvPr userDrawn="1"/>
        </p:nvSpPr>
        <p:spPr>
          <a:xfrm>
            <a:off x="9216887"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000" b="0" i="0" u="none" strike="noStrike" cap="none">
                <a:solidFill>
                  <a:srgbClr val="0003AA"/>
                </a:solidFill>
                <a:latin typeface="Outfit"/>
                <a:ea typeface="Outfit"/>
                <a:cs typeface="Outfit"/>
                <a:sym typeface="Outfit"/>
              </a:defRPr>
            </a:lvl1pPr>
            <a:lvl2pPr marL="0" marR="0" lvl="1" indent="0" algn="r" rtl="0">
              <a:lnSpc>
                <a:spcPct val="100000"/>
              </a:lnSpc>
              <a:spcBef>
                <a:spcPts val="0"/>
              </a:spcBef>
              <a:spcAft>
                <a:spcPts val="0"/>
              </a:spcAft>
              <a:buClr>
                <a:srgbClr val="000000"/>
              </a:buClr>
              <a:buFont typeface="Arial"/>
              <a:buNone/>
              <a:defRPr sz="1000" b="0" i="0" u="none" strike="noStrike" cap="none">
                <a:solidFill>
                  <a:srgbClr val="0003AA"/>
                </a:solidFill>
                <a:latin typeface="Outfit"/>
                <a:ea typeface="Outfit"/>
                <a:cs typeface="Outfit"/>
                <a:sym typeface="Outfit"/>
              </a:defRPr>
            </a:lvl2pPr>
            <a:lvl3pPr marL="0" marR="0" lvl="2" indent="0" algn="r" rtl="0">
              <a:lnSpc>
                <a:spcPct val="100000"/>
              </a:lnSpc>
              <a:spcBef>
                <a:spcPts val="0"/>
              </a:spcBef>
              <a:spcAft>
                <a:spcPts val="0"/>
              </a:spcAft>
              <a:buClr>
                <a:srgbClr val="000000"/>
              </a:buClr>
              <a:buFont typeface="Arial"/>
              <a:buNone/>
              <a:defRPr sz="1000" b="0" i="0" u="none" strike="noStrike" cap="none">
                <a:solidFill>
                  <a:srgbClr val="0003AA"/>
                </a:solidFill>
                <a:latin typeface="Outfit"/>
                <a:ea typeface="Outfit"/>
                <a:cs typeface="Outfit"/>
                <a:sym typeface="Outfit"/>
              </a:defRPr>
            </a:lvl3pPr>
            <a:lvl4pPr marL="0" marR="0" lvl="3" indent="0" algn="r" rtl="0">
              <a:lnSpc>
                <a:spcPct val="100000"/>
              </a:lnSpc>
              <a:spcBef>
                <a:spcPts val="0"/>
              </a:spcBef>
              <a:spcAft>
                <a:spcPts val="0"/>
              </a:spcAft>
              <a:buClr>
                <a:srgbClr val="000000"/>
              </a:buClr>
              <a:buFont typeface="Arial"/>
              <a:buNone/>
              <a:defRPr sz="1000" b="0" i="0" u="none" strike="noStrike" cap="none">
                <a:solidFill>
                  <a:srgbClr val="0003AA"/>
                </a:solidFill>
                <a:latin typeface="Outfit"/>
                <a:ea typeface="Outfit"/>
                <a:cs typeface="Outfit"/>
                <a:sym typeface="Outfit"/>
              </a:defRPr>
            </a:lvl4pPr>
            <a:lvl5pPr marL="0" marR="0" lvl="4" indent="0" algn="r" rtl="0">
              <a:lnSpc>
                <a:spcPct val="100000"/>
              </a:lnSpc>
              <a:spcBef>
                <a:spcPts val="0"/>
              </a:spcBef>
              <a:spcAft>
                <a:spcPts val="0"/>
              </a:spcAft>
              <a:buClr>
                <a:srgbClr val="000000"/>
              </a:buClr>
              <a:buFont typeface="Arial"/>
              <a:buNone/>
              <a:defRPr sz="1000" b="0" i="0" u="none" strike="noStrike" cap="none">
                <a:solidFill>
                  <a:srgbClr val="0003AA"/>
                </a:solidFill>
                <a:latin typeface="Outfit"/>
                <a:ea typeface="Outfit"/>
                <a:cs typeface="Outfit"/>
                <a:sym typeface="Outfit"/>
              </a:defRPr>
            </a:lvl5pPr>
            <a:lvl6pPr marL="0" marR="0" lvl="5" indent="0" algn="r" rtl="0">
              <a:lnSpc>
                <a:spcPct val="100000"/>
              </a:lnSpc>
              <a:spcBef>
                <a:spcPts val="0"/>
              </a:spcBef>
              <a:spcAft>
                <a:spcPts val="0"/>
              </a:spcAft>
              <a:buClr>
                <a:srgbClr val="000000"/>
              </a:buClr>
              <a:buFont typeface="Arial"/>
              <a:buNone/>
              <a:defRPr sz="1000" b="0" i="0" u="none" strike="noStrike" cap="none">
                <a:solidFill>
                  <a:srgbClr val="0003AA"/>
                </a:solidFill>
                <a:latin typeface="Outfit"/>
                <a:ea typeface="Outfit"/>
                <a:cs typeface="Outfit"/>
                <a:sym typeface="Outfit"/>
              </a:defRPr>
            </a:lvl6pPr>
            <a:lvl7pPr marL="0" marR="0" lvl="6" indent="0" algn="r" rtl="0">
              <a:lnSpc>
                <a:spcPct val="100000"/>
              </a:lnSpc>
              <a:spcBef>
                <a:spcPts val="0"/>
              </a:spcBef>
              <a:spcAft>
                <a:spcPts val="0"/>
              </a:spcAft>
              <a:buClr>
                <a:srgbClr val="000000"/>
              </a:buClr>
              <a:buFont typeface="Arial"/>
              <a:buNone/>
              <a:defRPr sz="1000" b="0" i="0" u="none" strike="noStrike" cap="none">
                <a:solidFill>
                  <a:srgbClr val="0003AA"/>
                </a:solidFill>
                <a:latin typeface="Outfit"/>
                <a:ea typeface="Outfit"/>
                <a:cs typeface="Outfit"/>
                <a:sym typeface="Outfit"/>
              </a:defRPr>
            </a:lvl7pPr>
            <a:lvl8pPr marL="0" marR="0" lvl="7" indent="0" algn="r" rtl="0">
              <a:lnSpc>
                <a:spcPct val="100000"/>
              </a:lnSpc>
              <a:spcBef>
                <a:spcPts val="0"/>
              </a:spcBef>
              <a:spcAft>
                <a:spcPts val="0"/>
              </a:spcAft>
              <a:buClr>
                <a:srgbClr val="000000"/>
              </a:buClr>
              <a:buFont typeface="Arial"/>
              <a:buNone/>
              <a:defRPr sz="1000" b="0" i="0" u="none" strike="noStrike" cap="none">
                <a:solidFill>
                  <a:srgbClr val="0003AA"/>
                </a:solidFill>
                <a:latin typeface="Outfit"/>
                <a:ea typeface="Outfit"/>
                <a:cs typeface="Outfit"/>
                <a:sym typeface="Outfit"/>
              </a:defRPr>
            </a:lvl8pPr>
            <a:lvl9pPr marL="0" marR="0" lvl="8" indent="0" algn="r" rtl="0">
              <a:lnSpc>
                <a:spcPct val="100000"/>
              </a:lnSpc>
              <a:spcBef>
                <a:spcPts val="0"/>
              </a:spcBef>
              <a:spcAft>
                <a:spcPts val="0"/>
              </a:spcAft>
              <a:buClr>
                <a:srgbClr val="000000"/>
              </a:buClr>
              <a:buFont typeface="Arial"/>
              <a:buNone/>
              <a:defRPr sz="1000" b="0" i="0" u="none" strike="noStrike" cap="none">
                <a:solidFill>
                  <a:srgbClr val="0003AA"/>
                </a:solidFill>
                <a:latin typeface="Outfit"/>
                <a:ea typeface="Outfit"/>
                <a:cs typeface="Outfit"/>
                <a:sym typeface="Outfit"/>
              </a:defRPr>
            </a:lvl9pPr>
          </a:lstStyle>
          <a:p>
            <a:fld id="{00000000-1234-1234-1234-123412341234}" type="slidenum">
              <a:rPr lang="en-US" smtClean="0"/>
              <a:pPr/>
              <a:t>‹#›</a:t>
            </a:fld>
            <a:endParaRPr lang="en-US"/>
          </a:p>
        </p:txBody>
      </p:sp>
      <p:sp>
        <p:nvSpPr>
          <p:cNvPr id="7" name="Google Shape;99;p12">
            <a:extLst>
              <a:ext uri="{FF2B5EF4-FFF2-40B4-BE49-F238E27FC236}">
                <a16:creationId xmlns:a16="http://schemas.microsoft.com/office/drawing/2014/main" id="{1B5C20DA-B440-E52F-4B2E-92853FE92D63}"/>
              </a:ext>
            </a:extLst>
          </p:cNvPr>
          <p:cNvSpPr txBox="1">
            <a:spLocks noGrp="1"/>
          </p:cNvSpPr>
          <p:nvPr>
            <p:ph type="body" idx="1"/>
          </p:nvPr>
        </p:nvSpPr>
        <p:spPr>
          <a:xfrm>
            <a:off x="4859610" y="3410474"/>
            <a:ext cx="2724300" cy="2707200"/>
          </a:xfrm>
          <a:prstGeom prst="rect">
            <a:avLst/>
          </a:prstGeom>
          <a:noFill/>
          <a:ln>
            <a:noFill/>
          </a:ln>
        </p:spPr>
        <p:txBody>
          <a:bodyPr spcFirstLastPara="1" wrap="square" lIns="36000" tIns="0" rIns="36000" bIns="0" anchor="t" anchorCtr="0">
            <a:normAutofit/>
          </a:bodyPr>
          <a:lstStyle>
            <a:lvl1pPr marL="0" lvl="0" indent="11113" algn="l">
              <a:lnSpc>
                <a:spcPct val="100000"/>
              </a:lnSpc>
              <a:spcBef>
                <a:spcPts val="1000"/>
              </a:spcBef>
              <a:spcAft>
                <a:spcPts val="0"/>
              </a:spcAft>
              <a:buClr>
                <a:srgbClr val="808080"/>
              </a:buClr>
              <a:buSzPts val="1000"/>
              <a:buNone/>
              <a:tabLst/>
              <a:defRPr sz="1000" b="0" i="0">
                <a:solidFill>
                  <a:srgbClr val="808080"/>
                </a:solidFill>
                <a:latin typeface="Outfit"/>
                <a:ea typeface="Outfit"/>
                <a:cs typeface="Outfit"/>
                <a:sym typeface="Outfit"/>
              </a:defRPr>
            </a:lvl1pPr>
            <a:lvl2pPr marL="914400" lvl="1" indent="-228600" algn="l">
              <a:lnSpc>
                <a:spcPct val="100000"/>
              </a:lnSpc>
              <a:spcBef>
                <a:spcPts val="500"/>
              </a:spcBef>
              <a:spcAft>
                <a:spcPts val="0"/>
              </a:spcAft>
              <a:buClr>
                <a:srgbClr val="808080"/>
              </a:buClr>
              <a:buSzPts val="1000"/>
              <a:buNone/>
              <a:defRPr sz="1000" b="0" i="0">
                <a:solidFill>
                  <a:srgbClr val="808080"/>
                </a:solidFill>
                <a:latin typeface="Outfit"/>
                <a:ea typeface="Outfit"/>
                <a:cs typeface="Outfit"/>
                <a:sym typeface="Outfit"/>
              </a:defRPr>
            </a:lvl2pPr>
            <a:lvl3pPr marL="1371600" lvl="2" indent="-228600" algn="l">
              <a:lnSpc>
                <a:spcPct val="100000"/>
              </a:lnSpc>
              <a:spcBef>
                <a:spcPts val="500"/>
              </a:spcBef>
              <a:spcAft>
                <a:spcPts val="0"/>
              </a:spcAft>
              <a:buClr>
                <a:srgbClr val="808080"/>
              </a:buClr>
              <a:buSzPts val="1000"/>
              <a:buNone/>
              <a:defRPr sz="1000" b="0" i="0">
                <a:solidFill>
                  <a:srgbClr val="808080"/>
                </a:solidFill>
                <a:latin typeface="Outfit"/>
                <a:ea typeface="Outfit"/>
                <a:cs typeface="Outfit"/>
                <a:sym typeface="Outfit"/>
              </a:defRPr>
            </a:lvl3pPr>
            <a:lvl4pPr marL="1828800" lvl="3" indent="-228600" algn="l">
              <a:lnSpc>
                <a:spcPct val="100000"/>
              </a:lnSpc>
              <a:spcBef>
                <a:spcPts val="500"/>
              </a:spcBef>
              <a:spcAft>
                <a:spcPts val="0"/>
              </a:spcAft>
              <a:buClr>
                <a:srgbClr val="808080"/>
              </a:buClr>
              <a:buSzPts val="1000"/>
              <a:buNone/>
              <a:defRPr sz="1000" b="0" i="0">
                <a:solidFill>
                  <a:srgbClr val="808080"/>
                </a:solidFill>
                <a:latin typeface="Outfit"/>
                <a:ea typeface="Outfit"/>
                <a:cs typeface="Outfit"/>
                <a:sym typeface="Outfit"/>
              </a:defRPr>
            </a:lvl4pPr>
            <a:lvl5pPr marL="2286000" lvl="4" indent="-228600" algn="l">
              <a:lnSpc>
                <a:spcPct val="100000"/>
              </a:lnSpc>
              <a:spcBef>
                <a:spcPts val="500"/>
              </a:spcBef>
              <a:spcAft>
                <a:spcPts val="0"/>
              </a:spcAft>
              <a:buClr>
                <a:srgbClr val="808080"/>
              </a:buClr>
              <a:buSzPts val="1000"/>
              <a:buNone/>
              <a:defRPr sz="1000" b="0" i="0">
                <a:solidFill>
                  <a:srgbClr val="808080"/>
                </a:solidFill>
                <a:latin typeface="Outfit"/>
                <a:ea typeface="Outfit"/>
                <a:cs typeface="Outfit"/>
                <a:sym typeface="Outfit"/>
              </a:defRPr>
            </a:lvl5pPr>
            <a:lvl6pPr marL="2743200" lvl="5" indent="-292100" algn="l">
              <a:lnSpc>
                <a:spcPct val="100000"/>
              </a:lnSpc>
              <a:spcBef>
                <a:spcPts val="500"/>
              </a:spcBef>
              <a:spcAft>
                <a:spcPts val="0"/>
              </a:spcAft>
              <a:buClr>
                <a:srgbClr val="808080"/>
              </a:buClr>
              <a:buSzPts val="1000"/>
              <a:buChar char="•"/>
              <a:defRPr sz="1000">
                <a:solidFill>
                  <a:srgbClr val="808080"/>
                </a:solidFill>
              </a:defRPr>
            </a:lvl6pPr>
            <a:lvl7pPr marL="3200400" lvl="6" indent="-292100" algn="l">
              <a:lnSpc>
                <a:spcPct val="100000"/>
              </a:lnSpc>
              <a:spcBef>
                <a:spcPts val="500"/>
              </a:spcBef>
              <a:spcAft>
                <a:spcPts val="0"/>
              </a:spcAft>
              <a:buClr>
                <a:srgbClr val="808080"/>
              </a:buClr>
              <a:buSzPts val="1000"/>
              <a:buChar char="•"/>
              <a:defRPr sz="1000">
                <a:solidFill>
                  <a:srgbClr val="808080"/>
                </a:solidFill>
              </a:defRPr>
            </a:lvl7pPr>
            <a:lvl8pPr marL="3657600" lvl="7" indent="-292100" algn="l">
              <a:lnSpc>
                <a:spcPct val="100000"/>
              </a:lnSpc>
              <a:spcBef>
                <a:spcPts val="500"/>
              </a:spcBef>
              <a:spcAft>
                <a:spcPts val="0"/>
              </a:spcAft>
              <a:buClr>
                <a:srgbClr val="808080"/>
              </a:buClr>
              <a:buSzPts val="1000"/>
              <a:buChar char="•"/>
              <a:defRPr sz="1000">
                <a:solidFill>
                  <a:srgbClr val="808080"/>
                </a:solidFill>
              </a:defRPr>
            </a:lvl8pPr>
            <a:lvl9pPr marL="4114800" lvl="8" indent="-292100" algn="l">
              <a:lnSpc>
                <a:spcPct val="100000"/>
              </a:lnSpc>
              <a:spcBef>
                <a:spcPts val="500"/>
              </a:spcBef>
              <a:spcAft>
                <a:spcPts val="0"/>
              </a:spcAft>
              <a:buClr>
                <a:srgbClr val="808080"/>
              </a:buClr>
              <a:buSzPts val="1000"/>
              <a:buChar char="•"/>
              <a:defRPr sz="1000">
                <a:solidFill>
                  <a:srgbClr val="808080"/>
                </a:solidFill>
              </a:defRPr>
            </a:lvl9pPr>
          </a:lstStyle>
          <a:p>
            <a:endParaRPr dirty="0"/>
          </a:p>
        </p:txBody>
      </p:sp>
      <p:sp>
        <p:nvSpPr>
          <p:cNvPr id="8" name="Google Shape;100;p12">
            <a:extLst>
              <a:ext uri="{FF2B5EF4-FFF2-40B4-BE49-F238E27FC236}">
                <a16:creationId xmlns:a16="http://schemas.microsoft.com/office/drawing/2014/main" id="{FE2E5858-4F62-0C2F-7AF0-779BAA7A01FA}"/>
              </a:ext>
            </a:extLst>
          </p:cNvPr>
          <p:cNvSpPr txBox="1">
            <a:spLocks noGrp="1"/>
          </p:cNvSpPr>
          <p:nvPr>
            <p:ph type="body" idx="2"/>
          </p:nvPr>
        </p:nvSpPr>
        <p:spPr>
          <a:xfrm>
            <a:off x="8181288" y="3410474"/>
            <a:ext cx="2724300" cy="2707200"/>
          </a:xfrm>
          <a:prstGeom prst="rect">
            <a:avLst/>
          </a:prstGeom>
          <a:noFill/>
          <a:ln>
            <a:noFill/>
          </a:ln>
        </p:spPr>
        <p:txBody>
          <a:bodyPr spcFirstLastPara="1" wrap="square" lIns="36000" tIns="0" rIns="36000" bIns="0" anchor="t" anchorCtr="0">
            <a:normAutofit/>
          </a:bodyPr>
          <a:lstStyle>
            <a:lvl1pPr marL="0" lvl="0" indent="11113" algn="l">
              <a:lnSpc>
                <a:spcPct val="100000"/>
              </a:lnSpc>
              <a:spcBef>
                <a:spcPts val="1000"/>
              </a:spcBef>
              <a:spcAft>
                <a:spcPts val="0"/>
              </a:spcAft>
              <a:buClr>
                <a:srgbClr val="808080"/>
              </a:buClr>
              <a:buSzPts val="1000"/>
              <a:buNone/>
              <a:tabLst/>
              <a:defRPr sz="1000" b="0" i="0">
                <a:solidFill>
                  <a:srgbClr val="808080"/>
                </a:solidFill>
                <a:latin typeface="Outfit"/>
                <a:ea typeface="Outfit"/>
                <a:cs typeface="Outfit"/>
                <a:sym typeface="Outfit"/>
              </a:defRPr>
            </a:lvl1pPr>
            <a:lvl2pPr marL="914400" lvl="1" indent="-228600" algn="l">
              <a:lnSpc>
                <a:spcPct val="100000"/>
              </a:lnSpc>
              <a:spcBef>
                <a:spcPts val="500"/>
              </a:spcBef>
              <a:spcAft>
                <a:spcPts val="0"/>
              </a:spcAft>
              <a:buClr>
                <a:srgbClr val="808080"/>
              </a:buClr>
              <a:buSzPts val="1000"/>
              <a:buNone/>
              <a:defRPr sz="1000" b="0" i="0">
                <a:solidFill>
                  <a:srgbClr val="808080"/>
                </a:solidFill>
                <a:latin typeface="Outfit"/>
                <a:ea typeface="Outfit"/>
                <a:cs typeface="Outfit"/>
                <a:sym typeface="Outfit"/>
              </a:defRPr>
            </a:lvl2pPr>
            <a:lvl3pPr marL="1371600" lvl="2" indent="-228600" algn="l">
              <a:lnSpc>
                <a:spcPct val="100000"/>
              </a:lnSpc>
              <a:spcBef>
                <a:spcPts val="500"/>
              </a:spcBef>
              <a:spcAft>
                <a:spcPts val="0"/>
              </a:spcAft>
              <a:buClr>
                <a:srgbClr val="808080"/>
              </a:buClr>
              <a:buSzPts val="1000"/>
              <a:buNone/>
              <a:defRPr sz="1000" b="0" i="0">
                <a:solidFill>
                  <a:srgbClr val="808080"/>
                </a:solidFill>
                <a:latin typeface="Outfit"/>
                <a:ea typeface="Outfit"/>
                <a:cs typeface="Outfit"/>
                <a:sym typeface="Outfit"/>
              </a:defRPr>
            </a:lvl3pPr>
            <a:lvl4pPr marL="1828800" lvl="3" indent="-228600" algn="l">
              <a:lnSpc>
                <a:spcPct val="100000"/>
              </a:lnSpc>
              <a:spcBef>
                <a:spcPts val="500"/>
              </a:spcBef>
              <a:spcAft>
                <a:spcPts val="0"/>
              </a:spcAft>
              <a:buClr>
                <a:srgbClr val="808080"/>
              </a:buClr>
              <a:buSzPts val="1000"/>
              <a:buNone/>
              <a:defRPr sz="1000" b="0" i="0">
                <a:solidFill>
                  <a:srgbClr val="808080"/>
                </a:solidFill>
                <a:latin typeface="Outfit"/>
                <a:ea typeface="Outfit"/>
                <a:cs typeface="Outfit"/>
                <a:sym typeface="Outfit"/>
              </a:defRPr>
            </a:lvl4pPr>
            <a:lvl5pPr marL="2286000" lvl="4" indent="-228600" algn="l">
              <a:lnSpc>
                <a:spcPct val="100000"/>
              </a:lnSpc>
              <a:spcBef>
                <a:spcPts val="500"/>
              </a:spcBef>
              <a:spcAft>
                <a:spcPts val="0"/>
              </a:spcAft>
              <a:buClr>
                <a:srgbClr val="808080"/>
              </a:buClr>
              <a:buSzPts val="1000"/>
              <a:buNone/>
              <a:defRPr sz="1000" b="0" i="0">
                <a:solidFill>
                  <a:srgbClr val="808080"/>
                </a:solidFill>
                <a:latin typeface="Outfit"/>
                <a:ea typeface="Outfit"/>
                <a:cs typeface="Outfit"/>
                <a:sym typeface="Outfit"/>
              </a:defRPr>
            </a:lvl5pPr>
            <a:lvl6pPr marL="2743200" lvl="5" indent="-292100" algn="l">
              <a:lnSpc>
                <a:spcPct val="100000"/>
              </a:lnSpc>
              <a:spcBef>
                <a:spcPts val="500"/>
              </a:spcBef>
              <a:spcAft>
                <a:spcPts val="0"/>
              </a:spcAft>
              <a:buClr>
                <a:srgbClr val="808080"/>
              </a:buClr>
              <a:buSzPts val="1000"/>
              <a:buChar char="•"/>
              <a:defRPr sz="1000">
                <a:solidFill>
                  <a:srgbClr val="808080"/>
                </a:solidFill>
              </a:defRPr>
            </a:lvl6pPr>
            <a:lvl7pPr marL="3200400" lvl="6" indent="-292100" algn="l">
              <a:lnSpc>
                <a:spcPct val="100000"/>
              </a:lnSpc>
              <a:spcBef>
                <a:spcPts val="500"/>
              </a:spcBef>
              <a:spcAft>
                <a:spcPts val="0"/>
              </a:spcAft>
              <a:buClr>
                <a:srgbClr val="808080"/>
              </a:buClr>
              <a:buSzPts val="1000"/>
              <a:buChar char="•"/>
              <a:defRPr sz="1000">
                <a:solidFill>
                  <a:srgbClr val="808080"/>
                </a:solidFill>
              </a:defRPr>
            </a:lvl7pPr>
            <a:lvl8pPr marL="3657600" lvl="7" indent="-292100" algn="l">
              <a:lnSpc>
                <a:spcPct val="100000"/>
              </a:lnSpc>
              <a:spcBef>
                <a:spcPts val="500"/>
              </a:spcBef>
              <a:spcAft>
                <a:spcPts val="0"/>
              </a:spcAft>
              <a:buClr>
                <a:srgbClr val="808080"/>
              </a:buClr>
              <a:buSzPts val="1000"/>
              <a:buChar char="•"/>
              <a:defRPr sz="1000">
                <a:solidFill>
                  <a:srgbClr val="808080"/>
                </a:solidFill>
              </a:defRPr>
            </a:lvl8pPr>
            <a:lvl9pPr marL="4114800" lvl="8" indent="-292100" algn="l">
              <a:lnSpc>
                <a:spcPct val="100000"/>
              </a:lnSpc>
              <a:spcBef>
                <a:spcPts val="500"/>
              </a:spcBef>
              <a:spcAft>
                <a:spcPts val="0"/>
              </a:spcAft>
              <a:buClr>
                <a:srgbClr val="808080"/>
              </a:buClr>
              <a:buSzPts val="1000"/>
              <a:buChar char="•"/>
              <a:defRPr sz="1000">
                <a:solidFill>
                  <a:srgbClr val="808080"/>
                </a:solidFill>
              </a:defRPr>
            </a:lvl9pPr>
          </a:lstStyle>
          <a:p>
            <a:endParaRPr dirty="0"/>
          </a:p>
        </p:txBody>
      </p:sp>
      <p:sp>
        <p:nvSpPr>
          <p:cNvPr id="10" name="Google Shape;102;p12">
            <a:extLst>
              <a:ext uri="{FF2B5EF4-FFF2-40B4-BE49-F238E27FC236}">
                <a16:creationId xmlns:a16="http://schemas.microsoft.com/office/drawing/2014/main" id="{B9F74566-2FD5-5C95-BE28-569A0006871A}"/>
              </a:ext>
            </a:extLst>
          </p:cNvPr>
          <p:cNvSpPr>
            <a:spLocks noGrp="1"/>
          </p:cNvSpPr>
          <p:nvPr>
            <p:ph type="pic" idx="3"/>
          </p:nvPr>
        </p:nvSpPr>
        <p:spPr>
          <a:xfrm>
            <a:off x="5350710" y="821275"/>
            <a:ext cx="1742100" cy="1748400"/>
          </a:xfrm>
          <a:prstGeom prst="ellipse">
            <a:avLst/>
          </a:prstGeom>
          <a:noFill/>
          <a:ln>
            <a:noFill/>
          </a:ln>
        </p:spPr>
        <p:txBody>
          <a:bodyPr>
            <a:normAutofit/>
          </a:bodyPr>
          <a:lstStyle>
            <a:lvl1pPr marL="11113" indent="0" algn="ctr">
              <a:tabLst/>
              <a:defRPr sz="1200">
                <a:solidFill>
                  <a:srgbClr val="0000B3"/>
                </a:solidFill>
              </a:defRPr>
            </a:lvl1pPr>
          </a:lstStyle>
          <a:p>
            <a:endParaRPr lang="es-MX" dirty="0"/>
          </a:p>
        </p:txBody>
      </p:sp>
      <p:sp>
        <p:nvSpPr>
          <p:cNvPr id="11" name="Google Shape;103;p12">
            <a:extLst>
              <a:ext uri="{FF2B5EF4-FFF2-40B4-BE49-F238E27FC236}">
                <a16:creationId xmlns:a16="http://schemas.microsoft.com/office/drawing/2014/main" id="{94DA7726-C86B-627B-88F5-670FD628DC88}"/>
              </a:ext>
            </a:extLst>
          </p:cNvPr>
          <p:cNvSpPr>
            <a:spLocks noGrp="1"/>
          </p:cNvSpPr>
          <p:nvPr>
            <p:ph type="pic" idx="4"/>
          </p:nvPr>
        </p:nvSpPr>
        <p:spPr>
          <a:xfrm>
            <a:off x="8672388" y="821275"/>
            <a:ext cx="1742100" cy="1748400"/>
          </a:xfrm>
          <a:prstGeom prst="ellipse">
            <a:avLst/>
          </a:prstGeom>
          <a:noFill/>
          <a:ln>
            <a:noFill/>
          </a:ln>
        </p:spPr>
        <p:txBody>
          <a:bodyPr>
            <a:normAutofit/>
          </a:bodyPr>
          <a:lstStyle>
            <a:lvl1pPr marL="11113" indent="0" algn="ctr">
              <a:tabLst/>
              <a:defRPr sz="1200">
                <a:solidFill>
                  <a:srgbClr val="0000B3"/>
                </a:solidFill>
              </a:defRPr>
            </a:lvl1pPr>
          </a:lstStyle>
          <a:p>
            <a:endParaRPr lang="es-MX" dirty="0"/>
          </a:p>
        </p:txBody>
      </p:sp>
      <p:sp>
        <p:nvSpPr>
          <p:cNvPr id="12" name="Google Shape;104;p12">
            <a:extLst>
              <a:ext uri="{FF2B5EF4-FFF2-40B4-BE49-F238E27FC236}">
                <a16:creationId xmlns:a16="http://schemas.microsoft.com/office/drawing/2014/main" id="{27953A80-49C7-4964-7075-65BA18CF8CD4}"/>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b="1" dirty="0">
                <a:solidFill>
                  <a:schemeClr val="lt1"/>
                </a:solidFill>
                <a:latin typeface="Outfit SemiBold"/>
                <a:ea typeface="Outfit SemiBold"/>
                <a:cs typeface="Outfit SemiBold"/>
                <a:sym typeface="Outfit SemiBold"/>
              </a:rPr>
              <a:t>Copyright © 2023 Cemex Innovation Holding Ltd., </a:t>
            </a:r>
            <a:endParaRPr sz="800" b="1" dirty="0">
              <a:solidFill>
                <a:schemeClr val="lt1"/>
              </a:solidFill>
              <a:latin typeface="Outfit SemiBold"/>
              <a:ea typeface="Outfit SemiBold"/>
              <a:cs typeface="Outfit SemiBold"/>
              <a:sym typeface="Outfit SemiBold"/>
            </a:endParaRPr>
          </a:p>
          <a:p>
            <a:pPr marL="0" lvl="0" indent="0" algn="l" rtl="0">
              <a:spcBef>
                <a:spcPts val="0"/>
              </a:spcBef>
              <a:spcAft>
                <a:spcPts val="0"/>
              </a:spcAft>
              <a:buNone/>
            </a:pPr>
            <a:r>
              <a:rPr lang="en-US" sz="800" b="1" dirty="0">
                <a:solidFill>
                  <a:schemeClr val="lt1"/>
                </a:solidFill>
                <a:latin typeface="Outfit SemiBold"/>
                <a:ea typeface="Outfit SemiBold"/>
                <a:cs typeface="Outfit SemiBold"/>
                <a:sym typeface="Outfit SemiBold"/>
              </a:rPr>
              <a:t>Switzerland. All rights reserved</a:t>
            </a:r>
            <a:endParaRPr sz="800" b="1" dirty="0">
              <a:solidFill>
                <a:schemeClr val="lt1"/>
              </a:solidFill>
              <a:latin typeface="Outfit SemiBold"/>
              <a:ea typeface="Outfit SemiBold"/>
              <a:cs typeface="Outfit SemiBold"/>
              <a:sym typeface="Outfit SemiBold"/>
            </a:endParaRPr>
          </a:p>
        </p:txBody>
      </p:sp>
      <p:sp>
        <p:nvSpPr>
          <p:cNvPr id="13" name="Google Shape;106;p12">
            <a:extLst>
              <a:ext uri="{FF2B5EF4-FFF2-40B4-BE49-F238E27FC236}">
                <a16:creationId xmlns:a16="http://schemas.microsoft.com/office/drawing/2014/main" id="{CE2EDB47-9A62-72C8-79F2-6BE7421716B8}"/>
              </a:ext>
            </a:extLst>
          </p:cNvPr>
          <p:cNvSpPr txBox="1">
            <a:spLocks noGrp="1"/>
          </p:cNvSpPr>
          <p:nvPr>
            <p:ph type="body" idx="5"/>
          </p:nvPr>
        </p:nvSpPr>
        <p:spPr>
          <a:xfrm>
            <a:off x="8181288" y="2661706"/>
            <a:ext cx="2724300" cy="343684"/>
          </a:xfrm>
          <a:prstGeom prst="rect">
            <a:avLst/>
          </a:prstGeom>
          <a:noFill/>
          <a:ln>
            <a:noFill/>
          </a:ln>
        </p:spPr>
        <p:txBody>
          <a:bodyPr spcFirstLastPara="1" wrap="square" lIns="36000" tIns="0" rIns="36000" bIns="0" anchor="t" anchorCtr="0">
            <a:spAutoFit/>
          </a:bodyPr>
          <a:lstStyle>
            <a:lvl1pPr marL="0" lvl="0" indent="11113" algn="l" rtl="0">
              <a:lnSpc>
                <a:spcPct val="100000"/>
              </a:lnSpc>
              <a:spcBef>
                <a:spcPts val="1000"/>
              </a:spcBef>
              <a:spcAft>
                <a:spcPts val="0"/>
              </a:spcAft>
              <a:buClr>
                <a:srgbClr val="F22331"/>
              </a:buClr>
              <a:buSzPts val="1400"/>
              <a:buFont typeface="Outfit SemiBold"/>
              <a:buNone/>
              <a:tabLst/>
              <a:defRPr sz="1400" i="0">
                <a:solidFill>
                  <a:srgbClr val="F22331"/>
                </a:solidFill>
                <a:latin typeface="Outfit SemiBold"/>
                <a:ea typeface="Outfit SemiBold"/>
                <a:cs typeface="Outfit SemiBold"/>
                <a:sym typeface="Outfit SemiBold"/>
              </a:defRPr>
            </a:lvl1pPr>
            <a:lvl2pPr marL="914400" lvl="1" indent="-228600" algn="l" rtl="0">
              <a:lnSpc>
                <a:spcPct val="100000"/>
              </a:lnSpc>
              <a:spcBef>
                <a:spcPts val="500"/>
              </a:spcBef>
              <a:spcAft>
                <a:spcPts val="0"/>
              </a:spcAft>
              <a:buClr>
                <a:srgbClr val="F22331"/>
              </a:buClr>
              <a:buSzPts val="1400"/>
              <a:buFont typeface="Outfit SemiBold"/>
              <a:buNone/>
              <a:defRPr sz="1400" i="0">
                <a:solidFill>
                  <a:srgbClr val="F22331"/>
                </a:solidFill>
                <a:latin typeface="Outfit SemiBold"/>
                <a:ea typeface="Outfit SemiBold"/>
                <a:cs typeface="Outfit SemiBold"/>
                <a:sym typeface="Outfit SemiBold"/>
              </a:defRPr>
            </a:lvl2pPr>
            <a:lvl3pPr marL="1371600" lvl="2" indent="-228600" algn="l" rtl="0">
              <a:lnSpc>
                <a:spcPct val="100000"/>
              </a:lnSpc>
              <a:spcBef>
                <a:spcPts val="500"/>
              </a:spcBef>
              <a:spcAft>
                <a:spcPts val="0"/>
              </a:spcAft>
              <a:buClr>
                <a:srgbClr val="F22331"/>
              </a:buClr>
              <a:buSzPts val="1400"/>
              <a:buFont typeface="Outfit SemiBold"/>
              <a:buNone/>
              <a:defRPr sz="1400" i="0">
                <a:solidFill>
                  <a:srgbClr val="F22331"/>
                </a:solidFill>
                <a:latin typeface="Outfit SemiBold"/>
                <a:ea typeface="Outfit SemiBold"/>
                <a:cs typeface="Outfit SemiBold"/>
                <a:sym typeface="Outfit SemiBold"/>
              </a:defRPr>
            </a:lvl3pPr>
            <a:lvl4pPr marL="1828800" lvl="3" indent="-228600" algn="l" rtl="0">
              <a:lnSpc>
                <a:spcPct val="100000"/>
              </a:lnSpc>
              <a:spcBef>
                <a:spcPts val="500"/>
              </a:spcBef>
              <a:spcAft>
                <a:spcPts val="0"/>
              </a:spcAft>
              <a:buClr>
                <a:srgbClr val="F22331"/>
              </a:buClr>
              <a:buSzPts val="1400"/>
              <a:buFont typeface="Outfit SemiBold"/>
              <a:buNone/>
              <a:defRPr sz="1400" i="0">
                <a:solidFill>
                  <a:srgbClr val="F22331"/>
                </a:solidFill>
                <a:latin typeface="Outfit SemiBold"/>
                <a:ea typeface="Outfit SemiBold"/>
                <a:cs typeface="Outfit SemiBold"/>
                <a:sym typeface="Outfit SemiBold"/>
              </a:defRPr>
            </a:lvl4pPr>
            <a:lvl5pPr marL="2286000" lvl="4" indent="-228600" algn="l" rtl="0">
              <a:lnSpc>
                <a:spcPct val="100000"/>
              </a:lnSpc>
              <a:spcBef>
                <a:spcPts val="500"/>
              </a:spcBef>
              <a:spcAft>
                <a:spcPts val="0"/>
              </a:spcAft>
              <a:buClr>
                <a:srgbClr val="F22331"/>
              </a:buClr>
              <a:buSzPts val="1400"/>
              <a:buFont typeface="Outfit SemiBold"/>
              <a:buNone/>
              <a:defRPr sz="1400" i="0">
                <a:solidFill>
                  <a:srgbClr val="F22331"/>
                </a:solidFill>
                <a:latin typeface="Outfit SemiBold"/>
                <a:ea typeface="Outfit SemiBold"/>
                <a:cs typeface="Outfit SemiBold"/>
                <a:sym typeface="Outfit SemiBold"/>
              </a:defRPr>
            </a:lvl5pPr>
            <a:lvl6pPr marL="2743200" lvl="5" indent="-317500" algn="l" rtl="0">
              <a:lnSpc>
                <a:spcPct val="100000"/>
              </a:lnSpc>
              <a:spcBef>
                <a:spcPts val="500"/>
              </a:spcBef>
              <a:spcAft>
                <a:spcPts val="0"/>
              </a:spcAft>
              <a:buClr>
                <a:srgbClr val="F22331"/>
              </a:buClr>
              <a:buSzPts val="1400"/>
              <a:buFont typeface="Outfit SemiBold"/>
              <a:buChar char="•"/>
              <a:defRPr sz="1400">
                <a:solidFill>
                  <a:srgbClr val="F22331"/>
                </a:solidFill>
                <a:latin typeface="Outfit SemiBold"/>
                <a:ea typeface="Outfit SemiBold"/>
                <a:cs typeface="Outfit SemiBold"/>
                <a:sym typeface="Outfit SemiBold"/>
              </a:defRPr>
            </a:lvl6pPr>
            <a:lvl7pPr marL="3200400" lvl="6" indent="-317500" algn="l" rtl="0">
              <a:lnSpc>
                <a:spcPct val="100000"/>
              </a:lnSpc>
              <a:spcBef>
                <a:spcPts val="500"/>
              </a:spcBef>
              <a:spcAft>
                <a:spcPts val="0"/>
              </a:spcAft>
              <a:buClr>
                <a:srgbClr val="F22331"/>
              </a:buClr>
              <a:buSzPts val="1400"/>
              <a:buFont typeface="Outfit SemiBold"/>
              <a:buChar char="•"/>
              <a:defRPr sz="1400">
                <a:solidFill>
                  <a:srgbClr val="F22331"/>
                </a:solidFill>
                <a:latin typeface="Outfit SemiBold"/>
                <a:ea typeface="Outfit SemiBold"/>
                <a:cs typeface="Outfit SemiBold"/>
                <a:sym typeface="Outfit SemiBold"/>
              </a:defRPr>
            </a:lvl7pPr>
            <a:lvl8pPr marL="3657600" lvl="7" indent="-317500" algn="l" rtl="0">
              <a:lnSpc>
                <a:spcPct val="100000"/>
              </a:lnSpc>
              <a:spcBef>
                <a:spcPts val="500"/>
              </a:spcBef>
              <a:spcAft>
                <a:spcPts val="0"/>
              </a:spcAft>
              <a:buClr>
                <a:srgbClr val="F22331"/>
              </a:buClr>
              <a:buSzPts val="1400"/>
              <a:buFont typeface="Outfit SemiBold"/>
              <a:buChar char="•"/>
              <a:defRPr sz="1400">
                <a:solidFill>
                  <a:srgbClr val="F22331"/>
                </a:solidFill>
                <a:latin typeface="Outfit SemiBold"/>
                <a:ea typeface="Outfit SemiBold"/>
                <a:cs typeface="Outfit SemiBold"/>
                <a:sym typeface="Outfit SemiBold"/>
              </a:defRPr>
            </a:lvl8pPr>
            <a:lvl9pPr marL="4114800" lvl="8" indent="-317500" algn="l" rtl="0">
              <a:lnSpc>
                <a:spcPct val="100000"/>
              </a:lnSpc>
              <a:spcBef>
                <a:spcPts val="500"/>
              </a:spcBef>
              <a:spcAft>
                <a:spcPts val="0"/>
              </a:spcAft>
              <a:buClr>
                <a:srgbClr val="F22331"/>
              </a:buClr>
              <a:buSzPts val="1400"/>
              <a:buFont typeface="Outfit SemiBold"/>
              <a:buChar char="•"/>
              <a:defRPr sz="1400">
                <a:solidFill>
                  <a:srgbClr val="F22331"/>
                </a:solidFill>
                <a:latin typeface="Outfit SemiBold"/>
                <a:ea typeface="Outfit SemiBold"/>
                <a:cs typeface="Outfit SemiBold"/>
                <a:sym typeface="Outfit SemiBold"/>
              </a:defRPr>
            </a:lvl9pPr>
          </a:lstStyle>
          <a:p>
            <a:endParaRPr dirty="0"/>
          </a:p>
        </p:txBody>
      </p:sp>
      <p:sp>
        <p:nvSpPr>
          <p:cNvPr id="14" name="Google Shape;107;p12">
            <a:extLst>
              <a:ext uri="{FF2B5EF4-FFF2-40B4-BE49-F238E27FC236}">
                <a16:creationId xmlns:a16="http://schemas.microsoft.com/office/drawing/2014/main" id="{D0616FBA-812C-7262-7888-DB000D82BCAE}"/>
              </a:ext>
            </a:extLst>
          </p:cNvPr>
          <p:cNvSpPr txBox="1">
            <a:spLocks noGrp="1"/>
          </p:cNvSpPr>
          <p:nvPr>
            <p:ph type="body" idx="6"/>
          </p:nvPr>
        </p:nvSpPr>
        <p:spPr>
          <a:xfrm>
            <a:off x="8181288" y="3036090"/>
            <a:ext cx="2724300" cy="312906"/>
          </a:xfrm>
          <a:prstGeom prst="rect">
            <a:avLst/>
          </a:prstGeom>
          <a:noFill/>
          <a:ln>
            <a:noFill/>
          </a:ln>
        </p:spPr>
        <p:txBody>
          <a:bodyPr spcFirstLastPara="1" wrap="square" lIns="36000" tIns="0" rIns="36000" bIns="0" anchor="t" anchorCtr="0">
            <a:spAutoFit/>
          </a:bodyPr>
          <a:lstStyle>
            <a:lvl1pPr marL="0" lvl="0" indent="11113" algn="l" rtl="0">
              <a:lnSpc>
                <a:spcPct val="100000"/>
              </a:lnSpc>
              <a:spcBef>
                <a:spcPts val="1000"/>
              </a:spcBef>
              <a:spcAft>
                <a:spcPts val="0"/>
              </a:spcAft>
              <a:buClr>
                <a:srgbClr val="0000B3"/>
              </a:buClr>
              <a:buSzPts val="1200"/>
              <a:buNone/>
              <a:tabLst/>
              <a:defRPr sz="1200" b="0" i="0">
                <a:solidFill>
                  <a:srgbClr val="0000B3"/>
                </a:solidFill>
                <a:latin typeface="Outfit"/>
                <a:ea typeface="Outfit"/>
                <a:cs typeface="Outfit"/>
                <a:sym typeface="Outfit"/>
              </a:defRPr>
            </a:lvl1pPr>
            <a:lvl2pPr marL="914400" lvl="1" indent="-228600" algn="l" rtl="0">
              <a:lnSpc>
                <a:spcPct val="100000"/>
              </a:lnSpc>
              <a:spcBef>
                <a:spcPts val="500"/>
              </a:spcBef>
              <a:spcAft>
                <a:spcPts val="0"/>
              </a:spcAft>
              <a:buClr>
                <a:srgbClr val="0000B3"/>
              </a:buClr>
              <a:buSzPts val="1200"/>
              <a:buNone/>
              <a:defRPr sz="1200" b="0" i="0">
                <a:solidFill>
                  <a:srgbClr val="0000B3"/>
                </a:solidFill>
                <a:latin typeface="Outfit"/>
                <a:ea typeface="Outfit"/>
                <a:cs typeface="Outfit"/>
                <a:sym typeface="Outfit"/>
              </a:defRPr>
            </a:lvl2pPr>
            <a:lvl3pPr marL="1371600" lvl="2" indent="-228600" algn="l" rtl="0">
              <a:lnSpc>
                <a:spcPct val="100000"/>
              </a:lnSpc>
              <a:spcBef>
                <a:spcPts val="500"/>
              </a:spcBef>
              <a:spcAft>
                <a:spcPts val="0"/>
              </a:spcAft>
              <a:buClr>
                <a:srgbClr val="0000B3"/>
              </a:buClr>
              <a:buSzPts val="1200"/>
              <a:buNone/>
              <a:defRPr sz="1200" b="0" i="0">
                <a:solidFill>
                  <a:srgbClr val="0000B3"/>
                </a:solidFill>
                <a:latin typeface="Outfit"/>
                <a:ea typeface="Outfit"/>
                <a:cs typeface="Outfit"/>
                <a:sym typeface="Outfit"/>
              </a:defRPr>
            </a:lvl3pPr>
            <a:lvl4pPr marL="1828800" lvl="3" indent="-228600" algn="l" rtl="0">
              <a:lnSpc>
                <a:spcPct val="100000"/>
              </a:lnSpc>
              <a:spcBef>
                <a:spcPts val="500"/>
              </a:spcBef>
              <a:spcAft>
                <a:spcPts val="0"/>
              </a:spcAft>
              <a:buClr>
                <a:srgbClr val="0000B3"/>
              </a:buClr>
              <a:buSzPts val="1200"/>
              <a:buNone/>
              <a:defRPr sz="1200" b="0" i="0">
                <a:solidFill>
                  <a:srgbClr val="0000B3"/>
                </a:solidFill>
                <a:latin typeface="Outfit"/>
                <a:ea typeface="Outfit"/>
                <a:cs typeface="Outfit"/>
                <a:sym typeface="Outfit"/>
              </a:defRPr>
            </a:lvl4pPr>
            <a:lvl5pPr marL="2286000" lvl="4" indent="-228600" algn="l" rtl="0">
              <a:lnSpc>
                <a:spcPct val="100000"/>
              </a:lnSpc>
              <a:spcBef>
                <a:spcPts val="500"/>
              </a:spcBef>
              <a:spcAft>
                <a:spcPts val="0"/>
              </a:spcAft>
              <a:buClr>
                <a:srgbClr val="0000B3"/>
              </a:buClr>
              <a:buSzPts val="1200"/>
              <a:buNone/>
              <a:defRPr sz="1200" b="0" i="0">
                <a:solidFill>
                  <a:srgbClr val="0000B3"/>
                </a:solidFill>
                <a:latin typeface="Outfit"/>
                <a:ea typeface="Outfit"/>
                <a:cs typeface="Outfit"/>
                <a:sym typeface="Outfit"/>
              </a:defRPr>
            </a:lvl5pPr>
            <a:lvl6pPr marL="2743200" lvl="5" indent="-304800" algn="l" rtl="0">
              <a:lnSpc>
                <a:spcPct val="100000"/>
              </a:lnSpc>
              <a:spcBef>
                <a:spcPts val="500"/>
              </a:spcBef>
              <a:spcAft>
                <a:spcPts val="0"/>
              </a:spcAft>
              <a:buClr>
                <a:srgbClr val="0000B3"/>
              </a:buClr>
              <a:buSzPts val="1200"/>
              <a:buChar char="•"/>
              <a:defRPr sz="1200">
                <a:solidFill>
                  <a:srgbClr val="0000B3"/>
                </a:solidFill>
              </a:defRPr>
            </a:lvl6pPr>
            <a:lvl7pPr marL="3200400" lvl="6" indent="-304800" algn="l" rtl="0">
              <a:lnSpc>
                <a:spcPct val="100000"/>
              </a:lnSpc>
              <a:spcBef>
                <a:spcPts val="500"/>
              </a:spcBef>
              <a:spcAft>
                <a:spcPts val="0"/>
              </a:spcAft>
              <a:buClr>
                <a:srgbClr val="0000B3"/>
              </a:buClr>
              <a:buSzPts val="1200"/>
              <a:buChar char="•"/>
              <a:defRPr sz="1200">
                <a:solidFill>
                  <a:srgbClr val="0000B3"/>
                </a:solidFill>
              </a:defRPr>
            </a:lvl7pPr>
            <a:lvl8pPr marL="3657600" lvl="7" indent="-304800" algn="l" rtl="0">
              <a:lnSpc>
                <a:spcPct val="100000"/>
              </a:lnSpc>
              <a:spcBef>
                <a:spcPts val="500"/>
              </a:spcBef>
              <a:spcAft>
                <a:spcPts val="0"/>
              </a:spcAft>
              <a:buClr>
                <a:srgbClr val="0000B3"/>
              </a:buClr>
              <a:buSzPts val="1200"/>
              <a:buChar char="•"/>
              <a:defRPr sz="1200">
                <a:solidFill>
                  <a:srgbClr val="0000B3"/>
                </a:solidFill>
              </a:defRPr>
            </a:lvl8pPr>
            <a:lvl9pPr marL="4114800" lvl="8" indent="-304800" algn="l" rtl="0">
              <a:lnSpc>
                <a:spcPct val="100000"/>
              </a:lnSpc>
              <a:spcBef>
                <a:spcPts val="500"/>
              </a:spcBef>
              <a:spcAft>
                <a:spcPts val="0"/>
              </a:spcAft>
              <a:buClr>
                <a:srgbClr val="0000B3"/>
              </a:buClr>
              <a:buSzPts val="1200"/>
              <a:buChar char="•"/>
              <a:defRPr sz="1200">
                <a:solidFill>
                  <a:srgbClr val="0000B3"/>
                </a:solidFill>
              </a:defRPr>
            </a:lvl9pPr>
          </a:lstStyle>
          <a:p>
            <a:endParaRPr dirty="0"/>
          </a:p>
        </p:txBody>
      </p:sp>
      <p:sp>
        <p:nvSpPr>
          <p:cNvPr id="15" name="Google Shape;108;p12">
            <a:extLst>
              <a:ext uri="{FF2B5EF4-FFF2-40B4-BE49-F238E27FC236}">
                <a16:creationId xmlns:a16="http://schemas.microsoft.com/office/drawing/2014/main" id="{D58ACFB8-1DC3-42E9-27DC-C792F189C0F0}"/>
              </a:ext>
            </a:extLst>
          </p:cNvPr>
          <p:cNvSpPr txBox="1">
            <a:spLocks noGrp="1"/>
          </p:cNvSpPr>
          <p:nvPr>
            <p:ph type="body" idx="7"/>
          </p:nvPr>
        </p:nvSpPr>
        <p:spPr>
          <a:xfrm>
            <a:off x="4859610" y="3036090"/>
            <a:ext cx="2724300" cy="312906"/>
          </a:xfrm>
          <a:prstGeom prst="rect">
            <a:avLst/>
          </a:prstGeom>
          <a:noFill/>
          <a:ln>
            <a:noFill/>
          </a:ln>
        </p:spPr>
        <p:txBody>
          <a:bodyPr spcFirstLastPara="1" wrap="square" lIns="36000" tIns="0" rIns="36000" bIns="0" anchor="t" anchorCtr="0">
            <a:spAutoFit/>
          </a:bodyPr>
          <a:lstStyle>
            <a:lvl1pPr marL="0" lvl="0" indent="11113" algn="l" rtl="0">
              <a:lnSpc>
                <a:spcPct val="100000"/>
              </a:lnSpc>
              <a:spcBef>
                <a:spcPts val="1000"/>
              </a:spcBef>
              <a:spcAft>
                <a:spcPts val="0"/>
              </a:spcAft>
              <a:buClr>
                <a:srgbClr val="0000B3"/>
              </a:buClr>
              <a:buSzPts val="1200"/>
              <a:buNone/>
              <a:tabLst/>
              <a:defRPr sz="1200" b="0" i="0">
                <a:solidFill>
                  <a:srgbClr val="0000B3"/>
                </a:solidFill>
                <a:latin typeface="Outfit"/>
                <a:ea typeface="Outfit"/>
                <a:cs typeface="Outfit"/>
                <a:sym typeface="Outfit"/>
              </a:defRPr>
            </a:lvl1pPr>
            <a:lvl2pPr marL="914400" lvl="1" indent="-228600" algn="l" rtl="0">
              <a:lnSpc>
                <a:spcPct val="100000"/>
              </a:lnSpc>
              <a:spcBef>
                <a:spcPts val="500"/>
              </a:spcBef>
              <a:spcAft>
                <a:spcPts val="0"/>
              </a:spcAft>
              <a:buClr>
                <a:srgbClr val="0000B3"/>
              </a:buClr>
              <a:buSzPts val="1200"/>
              <a:buNone/>
              <a:defRPr sz="1200" b="0" i="0">
                <a:solidFill>
                  <a:srgbClr val="0000B3"/>
                </a:solidFill>
                <a:latin typeface="Outfit"/>
                <a:ea typeface="Outfit"/>
                <a:cs typeface="Outfit"/>
                <a:sym typeface="Outfit"/>
              </a:defRPr>
            </a:lvl2pPr>
            <a:lvl3pPr marL="1371600" lvl="2" indent="-228600" algn="l" rtl="0">
              <a:lnSpc>
                <a:spcPct val="100000"/>
              </a:lnSpc>
              <a:spcBef>
                <a:spcPts val="500"/>
              </a:spcBef>
              <a:spcAft>
                <a:spcPts val="0"/>
              </a:spcAft>
              <a:buClr>
                <a:srgbClr val="0000B3"/>
              </a:buClr>
              <a:buSzPts val="1200"/>
              <a:buNone/>
              <a:defRPr sz="1200" b="0" i="0">
                <a:solidFill>
                  <a:srgbClr val="0000B3"/>
                </a:solidFill>
                <a:latin typeface="Outfit"/>
                <a:ea typeface="Outfit"/>
                <a:cs typeface="Outfit"/>
                <a:sym typeface="Outfit"/>
              </a:defRPr>
            </a:lvl3pPr>
            <a:lvl4pPr marL="1828800" lvl="3" indent="-228600" algn="l" rtl="0">
              <a:lnSpc>
                <a:spcPct val="100000"/>
              </a:lnSpc>
              <a:spcBef>
                <a:spcPts val="500"/>
              </a:spcBef>
              <a:spcAft>
                <a:spcPts val="0"/>
              </a:spcAft>
              <a:buClr>
                <a:srgbClr val="0000B3"/>
              </a:buClr>
              <a:buSzPts val="1200"/>
              <a:buNone/>
              <a:defRPr sz="1200" b="0" i="0">
                <a:solidFill>
                  <a:srgbClr val="0000B3"/>
                </a:solidFill>
                <a:latin typeface="Outfit"/>
                <a:ea typeface="Outfit"/>
                <a:cs typeface="Outfit"/>
                <a:sym typeface="Outfit"/>
              </a:defRPr>
            </a:lvl4pPr>
            <a:lvl5pPr marL="2286000" lvl="4" indent="-228600" algn="l" rtl="0">
              <a:lnSpc>
                <a:spcPct val="100000"/>
              </a:lnSpc>
              <a:spcBef>
                <a:spcPts val="500"/>
              </a:spcBef>
              <a:spcAft>
                <a:spcPts val="0"/>
              </a:spcAft>
              <a:buClr>
                <a:srgbClr val="0000B3"/>
              </a:buClr>
              <a:buSzPts val="1200"/>
              <a:buNone/>
              <a:defRPr sz="1200" b="0" i="0">
                <a:solidFill>
                  <a:srgbClr val="0000B3"/>
                </a:solidFill>
                <a:latin typeface="Outfit"/>
                <a:ea typeface="Outfit"/>
                <a:cs typeface="Outfit"/>
                <a:sym typeface="Outfit"/>
              </a:defRPr>
            </a:lvl5pPr>
            <a:lvl6pPr marL="2743200" lvl="5" indent="-304800" algn="l" rtl="0">
              <a:lnSpc>
                <a:spcPct val="100000"/>
              </a:lnSpc>
              <a:spcBef>
                <a:spcPts val="500"/>
              </a:spcBef>
              <a:spcAft>
                <a:spcPts val="0"/>
              </a:spcAft>
              <a:buClr>
                <a:srgbClr val="0000B3"/>
              </a:buClr>
              <a:buSzPts val="1200"/>
              <a:buChar char="•"/>
              <a:defRPr sz="1200">
                <a:solidFill>
                  <a:srgbClr val="0000B3"/>
                </a:solidFill>
              </a:defRPr>
            </a:lvl6pPr>
            <a:lvl7pPr marL="3200400" lvl="6" indent="-304800" algn="l" rtl="0">
              <a:lnSpc>
                <a:spcPct val="100000"/>
              </a:lnSpc>
              <a:spcBef>
                <a:spcPts val="500"/>
              </a:spcBef>
              <a:spcAft>
                <a:spcPts val="0"/>
              </a:spcAft>
              <a:buClr>
                <a:srgbClr val="0000B3"/>
              </a:buClr>
              <a:buSzPts val="1200"/>
              <a:buChar char="•"/>
              <a:defRPr sz="1200">
                <a:solidFill>
                  <a:srgbClr val="0000B3"/>
                </a:solidFill>
              </a:defRPr>
            </a:lvl7pPr>
            <a:lvl8pPr marL="3657600" lvl="7" indent="-304800" algn="l" rtl="0">
              <a:lnSpc>
                <a:spcPct val="100000"/>
              </a:lnSpc>
              <a:spcBef>
                <a:spcPts val="500"/>
              </a:spcBef>
              <a:spcAft>
                <a:spcPts val="0"/>
              </a:spcAft>
              <a:buClr>
                <a:srgbClr val="0000B3"/>
              </a:buClr>
              <a:buSzPts val="1200"/>
              <a:buChar char="•"/>
              <a:defRPr sz="1200">
                <a:solidFill>
                  <a:srgbClr val="0000B3"/>
                </a:solidFill>
              </a:defRPr>
            </a:lvl8pPr>
            <a:lvl9pPr marL="4114800" lvl="8" indent="-304800" algn="l" rtl="0">
              <a:lnSpc>
                <a:spcPct val="100000"/>
              </a:lnSpc>
              <a:spcBef>
                <a:spcPts val="500"/>
              </a:spcBef>
              <a:spcAft>
                <a:spcPts val="0"/>
              </a:spcAft>
              <a:buClr>
                <a:srgbClr val="0000B3"/>
              </a:buClr>
              <a:buSzPts val="1200"/>
              <a:buChar char="•"/>
              <a:defRPr sz="1200">
                <a:solidFill>
                  <a:srgbClr val="0000B3"/>
                </a:solidFill>
              </a:defRPr>
            </a:lvl9pPr>
          </a:lstStyle>
          <a:p>
            <a:endParaRPr dirty="0"/>
          </a:p>
        </p:txBody>
      </p:sp>
      <p:sp>
        <p:nvSpPr>
          <p:cNvPr id="16" name="Google Shape;109;p12">
            <a:extLst>
              <a:ext uri="{FF2B5EF4-FFF2-40B4-BE49-F238E27FC236}">
                <a16:creationId xmlns:a16="http://schemas.microsoft.com/office/drawing/2014/main" id="{BC348E57-DEAF-200A-550C-E7A49A7FA0E4}"/>
              </a:ext>
            </a:extLst>
          </p:cNvPr>
          <p:cNvSpPr txBox="1">
            <a:spLocks noGrp="1"/>
          </p:cNvSpPr>
          <p:nvPr>
            <p:ph type="body" idx="8"/>
          </p:nvPr>
        </p:nvSpPr>
        <p:spPr>
          <a:xfrm>
            <a:off x="4860000" y="2664000"/>
            <a:ext cx="2724300" cy="343684"/>
          </a:xfrm>
          <a:prstGeom prst="rect">
            <a:avLst/>
          </a:prstGeom>
          <a:noFill/>
          <a:ln>
            <a:noFill/>
          </a:ln>
        </p:spPr>
        <p:txBody>
          <a:bodyPr spcFirstLastPara="1" wrap="square" lIns="36000" tIns="0" rIns="36000" bIns="0" anchor="t" anchorCtr="0">
            <a:spAutoFit/>
          </a:bodyPr>
          <a:lstStyle>
            <a:lvl1pPr marL="0" lvl="0" indent="11113" algn="l" rtl="0">
              <a:lnSpc>
                <a:spcPct val="100000"/>
              </a:lnSpc>
              <a:spcBef>
                <a:spcPts val="1000"/>
              </a:spcBef>
              <a:spcAft>
                <a:spcPts val="0"/>
              </a:spcAft>
              <a:buClr>
                <a:srgbClr val="F22331"/>
              </a:buClr>
              <a:buSzPts val="1400"/>
              <a:buFont typeface="Outfit SemiBold"/>
              <a:buNone/>
              <a:tabLst/>
              <a:defRPr sz="1400" i="0">
                <a:solidFill>
                  <a:srgbClr val="F22331"/>
                </a:solidFill>
                <a:latin typeface="Outfit SemiBold"/>
                <a:ea typeface="Outfit SemiBold"/>
                <a:cs typeface="Outfit SemiBold"/>
                <a:sym typeface="Outfit SemiBold"/>
              </a:defRPr>
            </a:lvl1pPr>
            <a:lvl2pPr marL="914400" lvl="1" indent="-228600" algn="l" rtl="0">
              <a:lnSpc>
                <a:spcPct val="100000"/>
              </a:lnSpc>
              <a:spcBef>
                <a:spcPts val="500"/>
              </a:spcBef>
              <a:spcAft>
                <a:spcPts val="0"/>
              </a:spcAft>
              <a:buClr>
                <a:srgbClr val="F22331"/>
              </a:buClr>
              <a:buSzPts val="1400"/>
              <a:buFont typeface="Outfit SemiBold"/>
              <a:buNone/>
              <a:defRPr sz="1400" i="0">
                <a:solidFill>
                  <a:srgbClr val="F22331"/>
                </a:solidFill>
                <a:latin typeface="Outfit SemiBold"/>
                <a:ea typeface="Outfit SemiBold"/>
                <a:cs typeface="Outfit SemiBold"/>
                <a:sym typeface="Outfit SemiBold"/>
              </a:defRPr>
            </a:lvl2pPr>
            <a:lvl3pPr marL="1371600" lvl="2" indent="-228600" algn="l" rtl="0">
              <a:lnSpc>
                <a:spcPct val="100000"/>
              </a:lnSpc>
              <a:spcBef>
                <a:spcPts val="500"/>
              </a:spcBef>
              <a:spcAft>
                <a:spcPts val="0"/>
              </a:spcAft>
              <a:buClr>
                <a:srgbClr val="F22331"/>
              </a:buClr>
              <a:buSzPts val="1400"/>
              <a:buFont typeface="Outfit SemiBold"/>
              <a:buNone/>
              <a:defRPr sz="1400" i="0">
                <a:solidFill>
                  <a:srgbClr val="F22331"/>
                </a:solidFill>
                <a:latin typeface="Outfit SemiBold"/>
                <a:ea typeface="Outfit SemiBold"/>
                <a:cs typeface="Outfit SemiBold"/>
                <a:sym typeface="Outfit SemiBold"/>
              </a:defRPr>
            </a:lvl3pPr>
            <a:lvl4pPr marL="1828800" lvl="3" indent="-228600" algn="l" rtl="0">
              <a:lnSpc>
                <a:spcPct val="100000"/>
              </a:lnSpc>
              <a:spcBef>
                <a:spcPts val="500"/>
              </a:spcBef>
              <a:spcAft>
                <a:spcPts val="0"/>
              </a:spcAft>
              <a:buClr>
                <a:srgbClr val="F22331"/>
              </a:buClr>
              <a:buSzPts val="1400"/>
              <a:buFont typeface="Outfit SemiBold"/>
              <a:buNone/>
              <a:defRPr sz="1400" i="0">
                <a:solidFill>
                  <a:srgbClr val="F22331"/>
                </a:solidFill>
                <a:latin typeface="Outfit SemiBold"/>
                <a:ea typeface="Outfit SemiBold"/>
                <a:cs typeface="Outfit SemiBold"/>
                <a:sym typeface="Outfit SemiBold"/>
              </a:defRPr>
            </a:lvl4pPr>
            <a:lvl5pPr marL="2286000" lvl="4" indent="-228600" algn="l" rtl="0">
              <a:lnSpc>
                <a:spcPct val="100000"/>
              </a:lnSpc>
              <a:spcBef>
                <a:spcPts val="500"/>
              </a:spcBef>
              <a:spcAft>
                <a:spcPts val="0"/>
              </a:spcAft>
              <a:buClr>
                <a:srgbClr val="F22331"/>
              </a:buClr>
              <a:buSzPts val="1400"/>
              <a:buFont typeface="Outfit SemiBold"/>
              <a:buNone/>
              <a:defRPr sz="1400" i="0">
                <a:solidFill>
                  <a:srgbClr val="F22331"/>
                </a:solidFill>
                <a:latin typeface="Outfit SemiBold"/>
                <a:ea typeface="Outfit SemiBold"/>
                <a:cs typeface="Outfit SemiBold"/>
                <a:sym typeface="Outfit SemiBold"/>
              </a:defRPr>
            </a:lvl5pPr>
            <a:lvl6pPr marL="2743200" lvl="5" indent="-317500" algn="l" rtl="0">
              <a:lnSpc>
                <a:spcPct val="100000"/>
              </a:lnSpc>
              <a:spcBef>
                <a:spcPts val="500"/>
              </a:spcBef>
              <a:spcAft>
                <a:spcPts val="0"/>
              </a:spcAft>
              <a:buClr>
                <a:srgbClr val="F22331"/>
              </a:buClr>
              <a:buSzPts val="1400"/>
              <a:buFont typeface="Outfit SemiBold"/>
              <a:buChar char="•"/>
              <a:defRPr sz="1400">
                <a:solidFill>
                  <a:srgbClr val="F22331"/>
                </a:solidFill>
                <a:latin typeface="Outfit SemiBold"/>
                <a:ea typeface="Outfit SemiBold"/>
                <a:cs typeface="Outfit SemiBold"/>
                <a:sym typeface="Outfit SemiBold"/>
              </a:defRPr>
            </a:lvl6pPr>
            <a:lvl7pPr marL="3200400" lvl="6" indent="-317500" algn="l" rtl="0">
              <a:lnSpc>
                <a:spcPct val="100000"/>
              </a:lnSpc>
              <a:spcBef>
                <a:spcPts val="500"/>
              </a:spcBef>
              <a:spcAft>
                <a:spcPts val="0"/>
              </a:spcAft>
              <a:buClr>
                <a:srgbClr val="F22331"/>
              </a:buClr>
              <a:buSzPts val="1400"/>
              <a:buFont typeface="Outfit SemiBold"/>
              <a:buChar char="•"/>
              <a:defRPr sz="1400">
                <a:solidFill>
                  <a:srgbClr val="F22331"/>
                </a:solidFill>
                <a:latin typeface="Outfit SemiBold"/>
                <a:ea typeface="Outfit SemiBold"/>
                <a:cs typeface="Outfit SemiBold"/>
                <a:sym typeface="Outfit SemiBold"/>
              </a:defRPr>
            </a:lvl7pPr>
            <a:lvl8pPr marL="3657600" lvl="7" indent="-317500" algn="l" rtl="0">
              <a:lnSpc>
                <a:spcPct val="100000"/>
              </a:lnSpc>
              <a:spcBef>
                <a:spcPts val="500"/>
              </a:spcBef>
              <a:spcAft>
                <a:spcPts val="0"/>
              </a:spcAft>
              <a:buClr>
                <a:srgbClr val="F22331"/>
              </a:buClr>
              <a:buSzPts val="1400"/>
              <a:buFont typeface="Outfit SemiBold"/>
              <a:buChar char="•"/>
              <a:defRPr sz="1400">
                <a:solidFill>
                  <a:srgbClr val="F22331"/>
                </a:solidFill>
                <a:latin typeface="Outfit SemiBold"/>
                <a:ea typeface="Outfit SemiBold"/>
                <a:cs typeface="Outfit SemiBold"/>
                <a:sym typeface="Outfit SemiBold"/>
              </a:defRPr>
            </a:lvl8pPr>
            <a:lvl9pPr marL="4114800" lvl="8" indent="-317500" algn="l" rtl="0">
              <a:lnSpc>
                <a:spcPct val="100000"/>
              </a:lnSpc>
              <a:spcBef>
                <a:spcPts val="500"/>
              </a:spcBef>
              <a:spcAft>
                <a:spcPts val="0"/>
              </a:spcAft>
              <a:buClr>
                <a:srgbClr val="F22331"/>
              </a:buClr>
              <a:buSzPts val="1400"/>
              <a:buFont typeface="Outfit SemiBold"/>
              <a:buChar char="•"/>
              <a:defRPr sz="1400">
                <a:solidFill>
                  <a:srgbClr val="F22331"/>
                </a:solidFill>
                <a:latin typeface="Outfit SemiBold"/>
                <a:ea typeface="Outfit SemiBold"/>
                <a:cs typeface="Outfit SemiBold"/>
                <a:sym typeface="Outfit SemiBold"/>
              </a:defRPr>
            </a:lvl9pPr>
          </a:lstStyle>
          <a:p>
            <a:endParaRPr dirty="0"/>
          </a:p>
        </p:txBody>
      </p:sp>
      <p:sp>
        <p:nvSpPr>
          <p:cNvPr id="21" name="Google Shape;154;p17">
            <a:extLst>
              <a:ext uri="{FF2B5EF4-FFF2-40B4-BE49-F238E27FC236}">
                <a16:creationId xmlns:a16="http://schemas.microsoft.com/office/drawing/2014/main" id="{93249E85-247E-3913-DAA3-5224AD3BD265}"/>
              </a:ext>
            </a:extLst>
          </p:cNvPr>
          <p:cNvSpPr txBox="1">
            <a:spLocks noGrp="1"/>
          </p:cNvSpPr>
          <p:nvPr>
            <p:ph type="title" idx="14"/>
          </p:nvPr>
        </p:nvSpPr>
        <p:spPr>
          <a:xfrm>
            <a:off x="425625" y="335665"/>
            <a:ext cx="3471600" cy="1009481"/>
          </a:xfrm>
          <a:prstGeom prst="rect">
            <a:avLst/>
          </a:prstGeom>
        </p:spPr>
        <p:txBody>
          <a:bodyPr spcFirstLastPara="1" wrap="square" lIns="36000" tIns="36000" rIns="36000" bIns="36000" anchor="t" anchorCtr="0">
            <a:normAutofit/>
          </a:bodyPr>
          <a:lstStyle>
            <a:lvl1pPr lvl="0" rtl="0">
              <a:lnSpc>
                <a:spcPct val="100000"/>
              </a:lnSpc>
              <a:spcBef>
                <a:spcPts val="0"/>
              </a:spcBef>
              <a:spcAft>
                <a:spcPts val="0"/>
              </a:spcAft>
              <a:buClr>
                <a:schemeClr val="lt1"/>
              </a:buClr>
              <a:buSzPts val="3600"/>
              <a:buFont typeface="Outfit Medium"/>
              <a:buNone/>
              <a:defRPr sz="3200">
                <a:solidFill>
                  <a:schemeClr val="lt1"/>
                </a:solidFill>
                <a:latin typeface="Outfit Medium"/>
                <a:ea typeface="Outfit Medium"/>
                <a:cs typeface="Outfit Medium"/>
                <a:sym typeface="Outfit Medium"/>
              </a:defRPr>
            </a:lvl1pPr>
            <a:lvl2pPr lvl="1"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9pPr>
          </a:lstStyle>
          <a:p>
            <a:endParaRPr dirty="0"/>
          </a:p>
        </p:txBody>
      </p:sp>
      <p:cxnSp>
        <p:nvCxnSpPr>
          <p:cNvPr id="2" name="Google Shape;149;p17">
            <a:extLst>
              <a:ext uri="{FF2B5EF4-FFF2-40B4-BE49-F238E27FC236}">
                <a16:creationId xmlns:a16="http://schemas.microsoft.com/office/drawing/2014/main" id="{A316D48F-6DEC-5A9C-979A-29BFD65A9D0E}"/>
              </a:ext>
            </a:extLst>
          </p:cNvPr>
          <p:cNvCxnSpPr/>
          <p:nvPr userDrawn="1"/>
        </p:nvCxnSpPr>
        <p:spPr>
          <a:xfrm>
            <a:off x="561101" y="2660170"/>
            <a:ext cx="590400" cy="0"/>
          </a:xfrm>
          <a:prstGeom prst="straightConnector1">
            <a:avLst/>
          </a:prstGeom>
          <a:noFill/>
          <a:ln w="38100" cap="flat" cmpd="sng">
            <a:solidFill>
              <a:srgbClr val="F22230"/>
            </a:solidFill>
            <a:prstDash val="solid"/>
            <a:miter lim="800000"/>
            <a:headEnd type="none" w="sm" len="sm"/>
            <a:tailEnd type="none" w="sm" len="sm"/>
          </a:ln>
        </p:spPr>
      </p:cxnSp>
      <p:sp>
        <p:nvSpPr>
          <p:cNvPr id="3" name="Google Shape;150;p17">
            <a:extLst>
              <a:ext uri="{FF2B5EF4-FFF2-40B4-BE49-F238E27FC236}">
                <a16:creationId xmlns:a16="http://schemas.microsoft.com/office/drawing/2014/main" id="{221D786D-D79B-D10F-5620-1466A3E115B2}"/>
              </a:ext>
            </a:extLst>
          </p:cNvPr>
          <p:cNvSpPr txBox="1">
            <a:spLocks noGrp="1"/>
          </p:cNvSpPr>
          <p:nvPr>
            <p:ph type="body" idx="13"/>
          </p:nvPr>
        </p:nvSpPr>
        <p:spPr>
          <a:xfrm>
            <a:off x="425635" y="2783164"/>
            <a:ext cx="3471600" cy="3377442"/>
          </a:xfrm>
          <a:prstGeom prst="rect">
            <a:avLst/>
          </a:prstGeom>
          <a:noFill/>
          <a:ln>
            <a:noFill/>
          </a:ln>
        </p:spPr>
        <p:txBody>
          <a:bodyPr spcFirstLastPara="1" wrap="square" lIns="36000" tIns="45700" rIns="36000" bIns="45700" anchor="t" anchorCtr="0">
            <a:normAutofit/>
          </a:bodyPr>
          <a:lstStyle>
            <a:lvl1pPr marL="0" lvl="0" indent="11113" algn="l" rtl="0">
              <a:lnSpc>
                <a:spcPct val="100000"/>
              </a:lnSpc>
              <a:spcBef>
                <a:spcPts val="1000"/>
              </a:spcBef>
              <a:spcAft>
                <a:spcPts val="0"/>
              </a:spcAft>
              <a:buClr>
                <a:schemeClr val="lt1"/>
              </a:buClr>
              <a:buSzPts val="1400"/>
              <a:buNone/>
              <a:tabLst/>
              <a:defRPr sz="1400" b="0" i="0">
                <a:solidFill>
                  <a:schemeClr val="lt1"/>
                </a:solidFill>
                <a:latin typeface="Outfit"/>
                <a:ea typeface="Outfit"/>
                <a:cs typeface="Outfit"/>
                <a:sym typeface="Outfit"/>
              </a:defRPr>
            </a:lvl1pPr>
            <a:lvl2pPr marL="914400" lvl="1"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2pPr>
            <a:lvl3pPr marL="1371600" lvl="2"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3pPr>
            <a:lvl4pPr marL="1828800" lvl="3"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4pPr>
            <a:lvl5pPr marL="2286000" lvl="4"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5pPr>
            <a:lvl6pPr marL="2743200" lvl="5" indent="-317500" algn="l" rtl="0">
              <a:lnSpc>
                <a:spcPct val="100000"/>
              </a:lnSpc>
              <a:spcBef>
                <a:spcPts val="500"/>
              </a:spcBef>
              <a:spcAft>
                <a:spcPts val="0"/>
              </a:spcAft>
              <a:buClr>
                <a:schemeClr val="lt1"/>
              </a:buClr>
              <a:buSzPts val="1400"/>
              <a:buChar char="•"/>
              <a:defRPr sz="1400">
                <a:solidFill>
                  <a:schemeClr val="lt1"/>
                </a:solidFill>
              </a:defRPr>
            </a:lvl6pPr>
            <a:lvl7pPr marL="3200400" lvl="6" indent="-317500" algn="l" rtl="0">
              <a:lnSpc>
                <a:spcPct val="100000"/>
              </a:lnSpc>
              <a:spcBef>
                <a:spcPts val="500"/>
              </a:spcBef>
              <a:spcAft>
                <a:spcPts val="0"/>
              </a:spcAft>
              <a:buClr>
                <a:schemeClr val="lt1"/>
              </a:buClr>
              <a:buSzPts val="1400"/>
              <a:buChar char="•"/>
              <a:defRPr sz="1400">
                <a:solidFill>
                  <a:schemeClr val="lt1"/>
                </a:solidFill>
              </a:defRPr>
            </a:lvl7pPr>
            <a:lvl8pPr marL="3657600" lvl="7" indent="-317500" algn="l" rtl="0">
              <a:lnSpc>
                <a:spcPct val="100000"/>
              </a:lnSpc>
              <a:spcBef>
                <a:spcPts val="500"/>
              </a:spcBef>
              <a:spcAft>
                <a:spcPts val="0"/>
              </a:spcAft>
              <a:buClr>
                <a:schemeClr val="lt1"/>
              </a:buClr>
              <a:buSzPts val="1400"/>
              <a:buChar char="•"/>
              <a:defRPr sz="1400">
                <a:solidFill>
                  <a:schemeClr val="lt1"/>
                </a:solidFill>
              </a:defRPr>
            </a:lvl8pPr>
            <a:lvl9pPr marL="4114800" lvl="8" indent="-317500" algn="l" rtl="0">
              <a:lnSpc>
                <a:spcPct val="100000"/>
              </a:lnSpc>
              <a:spcBef>
                <a:spcPts val="500"/>
              </a:spcBef>
              <a:spcAft>
                <a:spcPts val="0"/>
              </a:spcAft>
              <a:buClr>
                <a:schemeClr val="lt1"/>
              </a:buClr>
              <a:buSzPts val="1400"/>
              <a:buChar char="•"/>
              <a:defRPr sz="1400">
                <a:solidFill>
                  <a:schemeClr val="lt1"/>
                </a:solidFill>
              </a:defRPr>
            </a:lvl9pPr>
          </a:lstStyle>
          <a:p>
            <a:endParaRPr dirty="0"/>
          </a:p>
        </p:txBody>
      </p:sp>
      <p:sp>
        <p:nvSpPr>
          <p:cNvPr id="20" name="Google Shape;155;p17">
            <a:extLst>
              <a:ext uri="{FF2B5EF4-FFF2-40B4-BE49-F238E27FC236}">
                <a16:creationId xmlns:a16="http://schemas.microsoft.com/office/drawing/2014/main" id="{1F788E55-57C3-8217-222D-B391915FB062}"/>
              </a:ext>
            </a:extLst>
          </p:cNvPr>
          <p:cNvSpPr txBox="1">
            <a:spLocks noGrp="1"/>
          </p:cNvSpPr>
          <p:nvPr>
            <p:ph type="subTitle" idx="15"/>
          </p:nvPr>
        </p:nvSpPr>
        <p:spPr>
          <a:xfrm>
            <a:off x="432950" y="1438018"/>
            <a:ext cx="3471600" cy="1106399"/>
          </a:xfrm>
          <a:prstGeom prst="rect">
            <a:avLst/>
          </a:prstGeom>
        </p:spPr>
        <p:txBody>
          <a:bodyPr spcFirstLastPara="1" wrap="square" lIns="36000" tIns="36000" rIns="36000" bIns="36000" anchor="t" anchorCtr="0">
            <a:normAutofit/>
          </a:bodyPr>
          <a:lstStyle>
            <a:lvl1pPr marL="0" marR="0" lvl="0" indent="11113" algn="l" rtl="0">
              <a:lnSpc>
                <a:spcPct val="100000"/>
              </a:lnSpc>
              <a:spcBef>
                <a:spcPts val="0"/>
              </a:spcBef>
              <a:spcAft>
                <a:spcPts val="0"/>
              </a:spcAft>
              <a:buClr>
                <a:schemeClr val="lt1"/>
              </a:buClr>
              <a:buSzPts val="3600"/>
              <a:buFont typeface="Outfit Light"/>
              <a:buNone/>
              <a:tabLst/>
              <a:defRPr sz="2600">
                <a:solidFill>
                  <a:schemeClr val="lt1"/>
                </a:solidFill>
                <a:latin typeface="Outfit Light"/>
                <a:ea typeface="Outfit Light"/>
                <a:cs typeface="Outfit Light"/>
                <a:sym typeface="Outfit Ligh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grpSp>
        <p:nvGrpSpPr>
          <p:cNvPr id="17" name="Graphic 18">
            <a:extLst>
              <a:ext uri="{FF2B5EF4-FFF2-40B4-BE49-F238E27FC236}">
                <a16:creationId xmlns:a16="http://schemas.microsoft.com/office/drawing/2014/main" id="{C91E2AF2-B920-2AF1-4779-BE7031D6384B}"/>
              </a:ext>
            </a:extLst>
          </p:cNvPr>
          <p:cNvGrpSpPr/>
          <p:nvPr userDrawn="1"/>
        </p:nvGrpSpPr>
        <p:grpSpPr>
          <a:xfrm>
            <a:off x="10151620" y="502243"/>
            <a:ext cx="1574554" cy="281317"/>
            <a:chOff x="3636930" y="2825209"/>
            <a:chExt cx="4201001" cy="750570"/>
          </a:xfrm>
        </p:grpSpPr>
        <p:sp>
          <p:nvSpPr>
            <p:cNvPr id="18" name="Free-form: Shape 17">
              <a:extLst>
                <a:ext uri="{FF2B5EF4-FFF2-40B4-BE49-F238E27FC236}">
                  <a16:creationId xmlns:a16="http://schemas.microsoft.com/office/drawing/2014/main" id="{310A867C-0F1B-DDD9-8F8F-D4B3E35CCBFD}"/>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B96197BA-38E7-3376-95B5-BAD6A484410C}"/>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E9C1E33-FD54-5850-4F9C-90B4BA661C84}"/>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A0E93EC7-BE29-2A00-ECCD-AC69FA136DCB}"/>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D3335F12-3CC7-0D8D-A34A-50DE2E45EA96}"/>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C10FA6B8-D13E-971F-1F77-A9C3281BDBF4}"/>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84E831A-24B8-5ABA-622A-B8DDE032800F}"/>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367927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Graphic 1">
    <p:spTree>
      <p:nvGrpSpPr>
        <p:cNvPr id="1" name=""/>
        <p:cNvGrpSpPr/>
        <p:nvPr/>
      </p:nvGrpSpPr>
      <p:grpSpPr>
        <a:xfrm>
          <a:off x="0" y="0"/>
          <a:ext cx="0" cy="0"/>
          <a:chOff x="0" y="0"/>
          <a:chExt cx="0" cy="0"/>
        </a:xfrm>
      </p:grpSpPr>
      <p:sp>
        <p:nvSpPr>
          <p:cNvPr id="23" name="Google Shape;148;p17">
            <a:extLst>
              <a:ext uri="{FF2B5EF4-FFF2-40B4-BE49-F238E27FC236}">
                <a16:creationId xmlns:a16="http://schemas.microsoft.com/office/drawing/2014/main" id="{D7C65643-70A9-0FDD-9C7D-A6E748DD86E9}"/>
              </a:ext>
            </a:extLst>
          </p:cNvPr>
          <p:cNvSpPr/>
          <p:nvPr userDrawn="1"/>
        </p:nvSpPr>
        <p:spPr>
          <a:xfrm>
            <a:off x="0" y="0"/>
            <a:ext cx="4267200" cy="6858000"/>
          </a:xfrm>
          <a:prstGeom prst="rect">
            <a:avLst/>
          </a:prstGeom>
          <a:solidFill>
            <a:srgbClr val="8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04;p12">
            <a:extLst>
              <a:ext uri="{FF2B5EF4-FFF2-40B4-BE49-F238E27FC236}">
                <a16:creationId xmlns:a16="http://schemas.microsoft.com/office/drawing/2014/main" id="{27953A80-49C7-4964-7075-65BA18CF8CD4}"/>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b="1">
                <a:solidFill>
                  <a:schemeClr val="lt1"/>
                </a:solidFill>
                <a:latin typeface="Outfit SemiBold"/>
                <a:ea typeface="Outfit SemiBold"/>
                <a:cs typeface="Outfit SemiBold"/>
                <a:sym typeface="Outfit SemiBold"/>
              </a:rPr>
              <a:t>Copyright © 2023 Cemex Innovation Holding Ltd., </a:t>
            </a:r>
            <a:endParaRPr sz="800" b="1">
              <a:solidFill>
                <a:schemeClr val="lt1"/>
              </a:solidFill>
              <a:latin typeface="Outfit SemiBold"/>
              <a:ea typeface="Outfit SemiBold"/>
              <a:cs typeface="Outfit SemiBold"/>
              <a:sym typeface="Outfit SemiBold"/>
            </a:endParaRPr>
          </a:p>
          <a:p>
            <a:pPr marL="0" lvl="0" indent="0" algn="l" rtl="0">
              <a:spcBef>
                <a:spcPts val="0"/>
              </a:spcBef>
              <a:spcAft>
                <a:spcPts val="0"/>
              </a:spcAft>
              <a:buNone/>
            </a:pPr>
            <a:r>
              <a:rPr lang="en-US" sz="800" b="1">
                <a:solidFill>
                  <a:schemeClr val="lt1"/>
                </a:solidFill>
                <a:latin typeface="Outfit SemiBold"/>
                <a:ea typeface="Outfit SemiBold"/>
                <a:cs typeface="Outfit SemiBold"/>
                <a:sym typeface="Outfit SemiBold"/>
              </a:rPr>
              <a:t>Switzerland. All rights reserved</a:t>
            </a:r>
            <a:endParaRPr sz="800" b="1">
              <a:solidFill>
                <a:schemeClr val="lt1"/>
              </a:solidFill>
              <a:latin typeface="Outfit SemiBold"/>
              <a:ea typeface="Outfit SemiBold"/>
              <a:cs typeface="Outfit SemiBold"/>
              <a:sym typeface="Outfit SemiBold"/>
            </a:endParaRPr>
          </a:p>
        </p:txBody>
      </p:sp>
      <p:sp>
        <p:nvSpPr>
          <p:cNvPr id="2" name="Google Shape;146;p17">
            <a:extLst>
              <a:ext uri="{FF2B5EF4-FFF2-40B4-BE49-F238E27FC236}">
                <a16:creationId xmlns:a16="http://schemas.microsoft.com/office/drawing/2014/main" id="{4F9BEDBD-2E2C-C641-BEC0-DBBBFAC0518A}"/>
              </a:ext>
            </a:extLst>
          </p:cNvPr>
          <p:cNvSpPr txBox="1">
            <a:spLocks noGrp="1"/>
          </p:cNvSpPr>
          <p:nvPr>
            <p:ph type="sldNum" idx="12"/>
          </p:nvPr>
        </p:nvSpPr>
        <p:spPr>
          <a:xfrm>
            <a:off x="921688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0003AA"/>
                </a:solidFill>
                <a:latin typeface="Outfit"/>
                <a:ea typeface="Outfit"/>
                <a:cs typeface="Outfit"/>
                <a:sym typeface="Outfit"/>
              </a:defRPr>
            </a:lvl1pPr>
            <a:lvl2pPr marL="0" lvl="1" indent="0" algn="r">
              <a:spcBef>
                <a:spcPts val="0"/>
              </a:spcBef>
              <a:buNone/>
              <a:defRPr sz="1000" b="0" i="0" u="none" strike="noStrike" cap="none">
                <a:solidFill>
                  <a:srgbClr val="0003AA"/>
                </a:solidFill>
                <a:latin typeface="Outfit"/>
                <a:ea typeface="Outfit"/>
                <a:cs typeface="Outfit"/>
                <a:sym typeface="Outfit"/>
              </a:defRPr>
            </a:lvl2pPr>
            <a:lvl3pPr marL="0" lvl="2" indent="0" algn="r">
              <a:spcBef>
                <a:spcPts val="0"/>
              </a:spcBef>
              <a:buNone/>
              <a:defRPr sz="1000" b="0" i="0" u="none" strike="noStrike" cap="none">
                <a:solidFill>
                  <a:srgbClr val="0003AA"/>
                </a:solidFill>
                <a:latin typeface="Outfit"/>
                <a:ea typeface="Outfit"/>
                <a:cs typeface="Outfit"/>
                <a:sym typeface="Outfit"/>
              </a:defRPr>
            </a:lvl3pPr>
            <a:lvl4pPr marL="0" lvl="3" indent="0" algn="r">
              <a:spcBef>
                <a:spcPts val="0"/>
              </a:spcBef>
              <a:buNone/>
              <a:defRPr sz="1000" b="0" i="0" u="none" strike="noStrike" cap="none">
                <a:solidFill>
                  <a:srgbClr val="0003AA"/>
                </a:solidFill>
                <a:latin typeface="Outfit"/>
                <a:ea typeface="Outfit"/>
                <a:cs typeface="Outfit"/>
                <a:sym typeface="Outfit"/>
              </a:defRPr>
            </a:lvl4pPr>
            <a:lvl5pPr marL="0" lvl="4" indent="0" algn="r">
              <a:spcBef>
                <a:spcPts val="0"/>
              </a:spcBef>
              <a:buNone/>
              <a:defRPr sz="1000" b="0" i="0" u="none" strike="noStrike" cap="none">
                <a:solidFill>
                  <a:srgbClr val="0003AA"/>
                </a:solidFill>
                <a:latin typeface="Outfit"/>
                <a:ea typeface="Outfit"/>
                <a:cs typeface="Outfit"/>
                <a:sym typeface="Outfit"/>
              </a:defRPr>
            </a:lvl5pPr>
            <a:lvl6pPr marL="0" lvl="5" indent="0" algn="r">
              <a:spcBef>
                <a:spcPts val="0"/>
              </a:spcBef>
              <a:buNone/>
              <a:defRPr sz="1000" b="0" i="0" u="none" strike="noStrike" cap="none">
                <a:solidFill>
                  <a:srgbClr val="0003AA"/>
                </a:solidFill>
                <a:latin typeface="Outfit"/>
                <a:ea typeface="Outfit"/>
                <a:cs typeface="Outfit"/>
                <a:sym typeface="Outfit"/>
              </a:defRPr>
            </a:lvl6pPr>
            <a:lvl7pPr marL="0" lvl="6" indent="0" algn="r">
              <a:spcBef>
                <a:spcPts val="0"/>
              </a:spcBef>
              <a:buNone/>
              <a:defRPr sz="1000" b="0" i="0" u="none" strike="noStrike" cap="none">
                <a:solidFill>
                  <a:srgbClr val="0003AA"/>
                </a:solidFill>
                <a:latin typeface="Outfit"/>
                <a:ea typeface="Outfit"/>
                <a:cs typeface="Outfit"/>
                <a:sym typeface="Outfit"/>
              </a:defRPr>
            </a:lvl7pPr>
            <a:lvl8pPr marL="0" lvl="7" indent="0" algn="r">
              <a:spcBef>
                <a:spcPts val="0"/>
              </a:spcBef>
              <a:buNone/>
              <a:defRPr sz="1000" b="0" i="0" u="none" strike="noStrike" cap="none">
                <a:solidFill>
                  <a:srgbClr val="0003AA"/>
                </a:solidFill>
                <a:latin typeface="Outfit"/>
                <a:ea typeface="Outfit"/>
                <a:cs typeface="Outfit"/>
                <a:sym typeface="Outfit"/>
              </a:defRPr>
            </a:lvl8pPr>
            <a:lvl9pPr marL="0" lvl="8" indent="0" algn="r">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152;p17">
            <a:extLst>
              <a:ext uri="{FF2B5EF4-FFF2-40B4-BE49-F238E27FC236}">
                <a16:creationId xmlns:a16="http://schemas.microsoft.com/office/drawing/2014/main" id="{F40F74AE-F5C0-7344-D7B9-81C8B5DB3672}"/>
              </a:ext>
            </a:extLst>
          </p:cNvPr>
          <p:cNvSpPr txBox="1">
            <a:spLocks noGrp="1"/>
          </p:cNvSpPr>
          <p:nvPr>
            <p:ph type="body" idx="2"/>
          </p:nvPr>
        </p:nvSpPr>
        <p:spPr>
          <a:xfrm>
            <a:off x="5200825" y="1156425"/>
            <a:ext cx="6151500" cy="1113300"/>
          </a:xfrm>
          <a:prstGeom prst="rect">
            <a:avLst/>
          </a:prstGeom>
          <a:noFill/>
          <a:ln>
            <a:noFill/>
          </a:ln>
        </p:spPr>
        <p:txBody>
          <a:bodyPr spcFirstLastPara="1" wrap="square" lIns="91425" tIns="45700" rIns="91425" bIns="45700" anchor="t" anchorCtr="0">
            <a:normAutofit/>
          </a:bodyPr>
          <a:lstStyle>
            <a:lvl1pPr marL="11113" lvl="0" indent="0" algn="l" rtl="0">
              <a:lnSpc>
                <a:spcPct val="100000"/>
              </a:lnSpc>
              <a:spcBef>
                <a:spcPts val="1000"/>
              </a:spcBef>
              <a:spcAft>
                <a:spcPts val="0"/>
              </a:spcAft>
              <a:buClr>
                <a:srgbClr val="0000B3"/>
              </a:buClr>
              <a:buSzPts val="2000"/>
              <a:buNone/>
              <a:tabLst/>
              <a:defRPr sz="2000" i="0">
                <a:solidFill>
                  <a:srgbClr val="0000B3"/>
                </a:solidFill>
              </a:defRPr>
            </a:lvl1pPr>
            <a:lvl2pPr marL="914400" lvl="1" indent="-228600" algn="l" rtl="0">
              <a:lnSpc>
                <a:spcPct val="100000"/>
              </a:lnSpc>
              <a:spcBef>
                <a:spcPts val="500"/>
              </a:spcBef>
              <a:spcAft>
                <a:spcPts val="0"/>
              </a:spcAft>
              <a:buClr>
                <a:srgbClr val="0000B3"/>
              </a:buClr>
              <a:buSzPts val="2000"/>
              <a:buNone/>
              <a:defRPr sz="2000" b="0" i="0">
                <a:solidFill>
                  <a:srgbClr val="0000B3"/>
                </a:solidFill>
                <a:latin typeface="Outfit"/>
                <a:ea typeface="Outfit"/>
                <a:cs typeface="Outfit"/>
                <a:sym typeface="Outfit"/>
              </a:defRPr>
            </a:lvl2pPr>
            <a:lvl3pPr marL="1371600" lvl="2" indent="-228600" algn="l" rtl="0">
              <a:lnSpc>
                <a:spcPct val="100000"/>
              </a:lnSpc>
              <a:spcBef>
                <a:spcPts val="500"/>
              </a:spcBef>
              <a:spcAft>
                <a:spcPts val="0"/>
              </a:spcAft>
              <a:buClr>
                <a:srgbClr val="0000B3"/>
              </a:buClr>
              <a:buSzPts val="2000"/>
              <a:buNone/>
              <a:defRPr b="0" i="0">
                <a:solidFill>
                  <a:srgbClr val="0000B3"/>
                </a:solidFill>
                <a:latin typeface="Outfit"/>
                <a:ea typeface="Outfit"/>
                <a:cs typeface="Outfit"/>
                <a:sym typeface="Outfit"/>
              </a:defRPr>
            </a:lvl3pPr>
            <a:lvl4pPr marL="1828800" lvl="3" indent="-228600" algn="l" rtl="0">
              <a:lnSpc>
                <a:spcPct val="100000"/>
              </a:lnSpc>
              <a:spcBef>
                <a:spcPts val="500"/>
              </a:spcBef>
              <a:spcAft>
                <a:spcPts val="0"/>
              </a:spcAft>
              <a:buClr>
                <a:srgbClr val="0000B3"/>
              </a:buClr>
              <a:buSzPts val="2000"/>
              <a:buNone/>
              <a:defRPr sz="2000" b="0" i="0">
                <a:solidFill>
                  <a:srgbClr val="0000B3"/>
                </a:solidFill>
                <a:latin typeface="Outfit"/>
                <a:ea typeface="Outfit"/>
                <a:cs typeface="Outfit"/>
                <a:sym typeface="Outfit"/>
              </a:defRPr>
            </a:lvl4pPr>
            <a:lvl5pPr marL="2286000" lvl="4" indent="-228600" algn="l" rtl="0">
              <a:lnSpc>
                <a:spcPct val="100000"/>
              </a:lnSpc>
              <a:spcBef>
                <a:spcPts val="500"/>
              </a:spcBef>
              <a:spcAft>
                <a:spcPts val="0"/>
              </a:spcAft>
              <a:buClr>
                <a:srgbClr val="0000B3"/>
              </a:buClr>
              <a:buSzPts val="2000"/>
              <a:buNone/>
              <a:defRPr sz="2000" b="0" i="0">
                <a:solidFill>
                  <a:srgbClr val="0000B3"/>
                </a:solidFill>
                <a:latin typeface="Outfit"/>
                <a:ea typeface="Outfit"/>
                <a:cs typeface="Outfit"/>
                <a:sym typeface="Outfit"/>
              </a:defRPr>
            </a:lvl5pPr>
            <a:lvl6pPr marL="2743200" lvl="5" indent="-355600" algn="l" rtl="0">
              <a:lnSpc>
                <a:spcPct val="100000"/>
              </a:lnSpc>
              <a:spcBef>
                <a:spcPts val="500"/>
              </a:spcBef>
              <a:spcAft>
                <a:spcPts val="0"/>
              </a:spcAft>
              <a:buClr>
                <a:srgbClr val="0000B3"/>
              </a:buClr>
              <a:buSzPts val="2000"/>
              <a:buChar char="•"/>
              <a:defRPr sz="2000">
                <a:solidFill>
                  <a:srgbClr val="0000B3"/>
                </a:solidFill>
              </a:defRPr>
            </a:lvl6pPr>
            <a:lvl7pPr marL="3200400" lvl="6" indent="-355600" algn="l" rtl="0">
              <a:lnSpc>
                <a:spcPct val="100000"/>
              </a:lnSpc>
              <a:spcBef>
                <a:spcPts val="500"/>
              </a:spcBef>
              <a:spcAft>
                <a:spcPts val="0"/>
              </a:spcAft>
              <a:buClr>
                <a:srgbClr val="0000B3"/>
              </a:buClr>
              <a:buSzPts val="2000"/>
              <a:buChar char="•"/>
              <a:defRPr sz="2000">
                <a:solidFill>
                  <a:srgbClr val="0000B3"/>
                </a:solidFill>
              </a:defRPr>
            </a:lvl7pPr>
            <a:lvl8pPr marL="3657600" lvl="7" indent="-355600" algn="l" rtl="0">
              <a:lnSpc>
                <a:spcPct val="100000"/>
              </a:lnSpc>
              <a:spcBef>
                <a:spcPts val="500"/>
              </a:spcBef>
              <a:spcAft>
                <a:spcPts val="0"/>
              </a:spcAft>
              <a:buClr>
                <a:srgbClr val="0000B3"/>
              </a:buClr>
              <a:buSzPts val="2000"/>
              <a:buChar char="•"/>
              <a:defRPr sz="2000">
                <a:solidFill>
                  <a:srgbClr val="0000B3"/>
                </a:solidFill>
              </a:defRPr>
            </a:lvl8pPr>
            <a:lvl9pPr marL="4114800" lvl="8" indent="-355600" algn="l" rtl="0">
              <a:lnSpc>
                <a:spcPct val="100000"/>
              </a:lnSpc>
              <a:spcBef>
                <a:spcPts val="500"/>
              </a:spcBef>
              <a:spcAft>
                <a:spcPts val="0"/>
              </a:spcAft>
              <a:buClr>
                <a:srgbClr val="0000B3"/>
              </a:buClr>
              <a:buSzPts val="2000"/>
              <a:buChar char="•"/>
              <a:defRPr sz="2000">
                <a:solidFill>
                  <a:srgbClr val="0000B3"/>
                </a:solidFill>
              </a:defRPr>
            </a:lvl9pPr>
          </a:lstStyle>
          <a:p>
            <a:endParaRPr dirty="0"/>
          </a:p>
        </p:txBody>
      </p:sp>
      <p:sp>
        <p:nvSpPr>
          <p:cNvPr id="22" name="Google Shape;117;p13">
            <a:extLst>
              <a:ext uri="{FF2B5EF4-FFF2-40B4-BE49-F238E27FC236}">
                <a16:creationId xmlns:a16="http://schemas.microsoft.com/office/drawing/2014/main" id="{3CAB45DC-4106-5E91-203C-297F0FD66642}"/>
              </a:ext>
            </a:extLst>
          </p:cNvPr>
          <p:cNvSpPr>
            <a:spLocks noGrp="1"/>
          </p:cNvSpPr>
          <p:nvPr>
            <p:ph type="chart" idx="16"/>
          </p:nvPr>
        </p:nvSpPr>
        <p:spPr>
          <a:xfrm>
            <a:off x="5200835" y="2725650"/>
            <a:ext cx="6151500" cy="3254050"/>
          </a:xfrm>
          <a:prstGeom prst="rect">
            <a:avLst/>
          </a:prstGeom>
          <a:noFill/>
          <a:ln>
            <a:noFill/>
          </a:ln>
        </p:spPr>
        <p:txBody>
          <a:bodyPr spcFirstLastPara="1" wrap="square" lIns="91425" tIns="45700" rIns="91425" bIns="45700" anchor="t" anchorCtr="0">
            <a:noAutofit/>
          </a:bodyPr>
          <a:lstStyle>
            <a:lvl1pPr marL="0" marR="0" lvl="0" indent="11113" algn="l" rtl="0">
              <a:lnSpc>
                <a:spcPct val="100000"/>
              </a:lnSpc>
              <a:spcBef>
                <a:spcPts val="1000"/>
              </a:spcBef>
              <a:spcAft>
                <a:spcPts val="0"/>
              </a:spcAft>
              <a:buClr>
                <a:srgbClr val="808080"/>
              </a:buClr>
              <a:buSzPts val="2800"/>
              <a:buFont typeface="Arial"/>
              <a:buNone/>
              <a:tabLst/>
              <a:defRPr sz="2000" b="0" i="0" u="none" strike="noStrike" cap="none">
                <a:solidFill>
                  <a:srgbClr val="0000B3"/>
                </a:solidFill>
                <a:latin typeface="Outfit"/>
                <a:ea typeface="Outfit"/>
                <a:cs typeface="Outfit"/>
                <a:sym typeface="Outfit"/>
              </a:defRPr>
            </a:lvl1pPr>
            <a:lvl2pPr marR="0" lvl="1"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Outfit"/>
                <a:ea typeface="Outfit"/>
                <a:cs typeface="Outfit"/>
                <a:sym typeface="Outfit"/>
              </a:defRPr>
            </a:lvl2pPr>
            <a:lvl3pPr marR="0" lvl="2"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Outfit"/>
                <a:ea typeface="Outfit"/>
                <a:cs typeface="Outfit"/>
                <a:sym typeface="Outfit"/>
              </a:defRPr>
            </a:lvl3pPr>
            <a:lvl4pPr marR="0" lvl="3"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Outfit"/>
                <a:ea typeface="Outfit"/>
                <a:cs typeface="Outfit"/>
                <a:sym typeface="Outfit"/>
              </a:defRPr>
            </a:lvl4pPr>
            <a:lvl5pPr marR="0" lvl="4"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Outfit"/>
                <a:ea typeface="Outfit"/>
                <a:cs typeface="Outfit"/>
                <a:sym typeface="Outfit"/>
              </a:defRPr>
            </a:lvl5pPr>
            <a:lvl6pPr marR="0" lvl="5"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4" name="Google Shape;93;p11">
            <a:extLst>
              <a:ext uri="{FF2B5EF4-FFF2-40B4-BE49-F238E27FC236}">
                <a16:creationId xmlns:a16="http://schemas.microsoft.com/office/drawing/2014/main" id="{4A7E80A1-85D7-F89D-A8E3-BF30A8258B98}"/>
              </a:ext>
            </a:extLst>
          </p:cNvPr>
          <p:cNvSpPr txBox="1">
            <a:spLocks noGrp="1"/>
          </p:cNvSpPr>
          <p:nvPr>
            <p:ph type="body" idx="17"/>
          </p:nvPr>
        </p:nvSpPr>
        <p:spPr>
          <a:xfrm>
            <a:off x="5200815" y="2275215"/>
            <a:ext cx="6151500" cy="444944"/>
          </a:xfrm>
          <a:prstGeom prst="rect">
            <a:avLst/>
          </a:prstGeom>
          <a:noFill/>
          <a:ln>
            <a:noFill/>
          </a:ln>
        </p:spPr>
        <p:txBody>
          <a:bodyPr spcFirstLastPara="1" wrap="square" lIns="91425" tIns="45700" rIns="91425" bIns="45700" anchor="t" anchorCtr="0">
            <a:normAutofit/>
          </a:bodyPr>
          <a:lstStyle>
            <a:lvl1pPr marL="0" marR="0" lvl="0" indent="11113" algn="ctr" rtl="0">
              <a:lnSpc>
                <a:spcPct val="100000"/>
              </a:lnSpc>
              <a:spcBef>
                <a:spcPts val="0"/>
              </a:spcBef>
              <a:spcAft>
                <a:spcPts val="0"/>
              </a:spcAft>
              <a:buClr>
                <a:schemeClr val="lt1"/>
              </a:buClr>
              <a:buSzPts val="8000"/>
              <a:buFont typeface="Outfit ExtraLight"/>
              <a:buNone/>
              <a:tabLst/>
              <a:defRPr lang="es-MX" sz="2000" b="0" i="0" u="none" strike="noStrike" cap="none" dirty="0">
                <a:solidFill>
                  <a:srgbClr val="0000B3"/>
                </a:solidFill>
                <a:latin typeface="Outfit SemiBold"/>
                <a:ea typeface="Outfit SemiBold"/>
                <a:cs typeface="Outfit SemiBold"/>
                <a:sym typeface="Outfit SemiBold"/>
              </a:defRPr>
            </a:lvl1pPr>
            <a:lvl2pPr marL="914400" lvl="1" indent="-228600" algn="l" rtl="0">
              <a:lnSpc>
                <a:spcPct val="100000"/>
              </a:lnSpc>
              <a:spcBef>
                <a:spcPts val="500"/>
              </a:spcBef>
              <a:spcAft>
                <a:spcPts val="0"/>
              </a:spcAft>
              <a:buClr>
                <a:schemeClr val="lt1"/>
              </a:buClr>
              <a:buSzPts val="2400"/>
              <a:buNone/>
              <a:defRPr b="0" i="0">
                <a:solidFill>
                  <a:schemeClr val="lt1"/>
                </a:solidFill>
                <a:latin typeface="Outfit Light"/>
                <a:ea typeface="Outfit Light"/>
                <a:cs typeface="Outfit Light"/>
                <a:sym typeface="Outfit Light"/>
              </a:defRPr>
            </a:lvl2pPr>
            <a:lvl3pPr marL="1371600" lvl="2" indent="-228600" algn="l" rtl="0">
              <a:lnSpc>
                <a:spcPct val="100000"/>
              </a:lnSpc>
              <a:spcBef>
                <a:spcPts val="500"/>
              </a:spcBef>
              <a:spcAft>
                <a:spcPts val="0"/>
              </a:spcAft>
              <a:buClr>
                <a:schemeClr val="lt1"/>
              </a:buClr>
              <a:buSzPts val="2000"/>
              <a:buNone/>
              <a:defRPr b="0" i="0">
                <a:solidFill>
                  <a:schemeClr val="lt1"/>
                </a:solidFill>
                <a:latin typeface="Outfit Light"/>
                <a:ea typeface="Outfit Light"/>
                <a:cs typeface="Outfit Light"/>
                <a:sym typeface="Outfit Light"/>
              </a:defRPr>
            </a:lvl3pPr>
            <a:lvl4pPr marL="1828800" lvl="3"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4pPr>
            <a:lvl5pPr marL="2286000" lvl="4"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5pPr>
            <a:lvl6pPr marL="2743200" lvl="5" indent="-342900" algn="l" rtl="0">
              <a:lnSpc>
                <a:spcPct val="100000"/>
              </a:lnSpc>
              <a:spcBef>
                <a:spcPts val="500"/>
              </a:spcBef>
              <a:spcAft>
                <a:spcPts val="0"/>
              </a:spcAft>
              <a:buClr>
                <a:schemeClr val="lt1"/>
              </a:buClr>
              <a:buSzPts val="1800"/>
              <a:buChar char="•"/>
              <a:defRPr>
                <a:solidFill>
                  <a:schemeClr val="lt1"/>
                </a:solidFill>
              </a:defRPr>
            </a:lvl6pPr>
            <a:lvl7pPr marL="3200400" lvl="6" indent="-342900" algn="l" rtl="0">
              <a:lnSpc>
                <a:spcPct val="100000"/>
              </a:lnSpc>
              <a:spcBef>
                <a:spcPts val="500"/>
              </a:spcBef>
              <a:spcAft>
                <a:spcPts val="0"/>
              </a:spcAft>
              <a:buClr>
                <a:schemeClr val="lt1"/>
              </a:buClr>
              <a:buSzPts val="1800"/>
              <a:buChar char="•"/>
              <a:defRPr>
                <a:solidFill>
                  <a:schemeClr val="lt1"/>
                </a:solidFill>
              </a:defRPr>
            </a:lvl7pPr>
            <a:lvl8pPr marL="3657600" lvl="7" indent="-342900" algn="l" rtl="0">
              <a:lnSpc>
                <a:spcPct val="100000"/>
              </a:lnSpc>
              <a:spcBef>
                <a:spcPts val="500"/>
              </a:spcBef>
              <a:spcAft>
                <a:spcPts val="0"/>
              </a:spcAft>
              <a:buClr>
                <a:schemeClr val="lt1"/>
              </a:buClr>
              <a:buSzPts val="1800"/>
              <a:buChar char="•"/>
              <a:defRPr>
                <a:solidFill>
                  <a:schemeClr val="lt1"/>
                </a:solidFill>
              </a:defRPr>
            </a:lvl8pPr>
            <a:lvl9pPr marL="4114800" lvl="8" indent="-342900" algn="l" rtl="0">
              <a:lnSpc>
                <a:spcPct val="100000"/>
              </a:lnSpc>
              <a:spcBef>
                <a:spcPts val="500"/>
              </a:spcBef>
              <a:spcAft>
                <a:spcPts val="0"/>
              </a:spcAft>
              <a:buClr>
                <a:schemeClr val="lt1"/>
              </a:buClr>
              <a:buSzPts val="1800"/>
              <a:buChar char="•"/>
              <a:defRPr>
                <a:solidFill>
                  <a:schemeClr val="lt1"/>
                </a:solidFill>
              </a:defRPr>
            </a:lvl9pPr>
          </a:lstStyle>
          <a:p>
            <a:endParaRPr dirty="0"/>
          </a:p>
        </p:txBody>
      </p:sp>
      <p:sp>
        <p:nvSpPr>
          <p:cNvPr id="9" name="Google Shape;154;p17">
            <a:extLst>
              <a:ext uri="{FF2B5EF4-FFF2-40B4-BE49-F238E27FC236}">
                <a16:creationId xmlns:a16="http://schemas.microsoft.com/office/drawing/2014/main" id="{D344A78C-A9BE-463A-BAB0-70BE06F03844}"/>
              </a:ext>
            </a:extLst>
          </p:cNvPr>
          <p:cNvSpPr txBox="1">
            <a:spLocks noGrp="1"/>
          </p:cNvSpPr>
          <p:nvPr>
            <p:ph type="title" idx="14"/>
          </p:nvPr>
        </p:nvSpPr>
        <p:spPr>
          <a:xfrm>
            <a:off x="425625" y="335665"/>
            <a:ext cx="3471600" cy="1009481"/>
          </a:xfrm>
          <a:prstGeom prst="rect">
            <a:avLst/>
          </a:prstGeom>
        </p:spPr>
        <p:txBody>
          <a:bodyPr spcFirstLastPara="1" wrap="square" lIns="36000" tIns="36000" rIns="36000" bIns="36000" anchor="t" anchorCtr="0">
            <a:normAutofit/>
          </a:bodyPr>
          <a:lstStyle>
            <a:lvl1pPr lvl="0" rtl="0">
              <a:lnSpc>
                <a:spcPct val="100000"/>
              </a:lnSpc>
              <a:spcBef>
                <a:spcPts val="0"/>
              </a:spcBef>
              <a:spcAft>
                <a:spcPts val="0"/>
              </a:spcAft>
              <a:buClr>
                <a:schemeClr val="lt1"/>
              </a:buClr>
              <a:buSzPts val="3600"/>
              <a:buFont typeface="Outfit Medium"/>
              <a:buNone/>
              <a:defRPr sz="3200">
                <a:solidFill>
                  <a:schemeClr val="lt1"/>
                </a:solidFill>
                <a:latin typeface="Outfit Medium"/>
                <a:ea typeface="Outfit Medium"/>
                <a:cs typeface="Outfit Medium"/>
                <a:sym typeface="Outfit Medium"/>
              </a:defRPr>
            </a:lvl1pPr>
            <a:lvl2pPr lvl="1"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9pPr>
          </a:lstStyle>
          <a:p>
            <a:endParaRPr dirty="0"/>
          </a:p>
        </p:txBody>
      </p:sp>
      <p:cxnSp>
        <p:nvCxnSpPr>
          <p:cNvPr id="10" name="Google Shape;149;p17">
            <a:extLst>
              <a:ext uri="{FF2B5EF4-FFF2-40B4-BE49-F238E27FC236}">
                <a16:creationId xmlns:a16="http://schemas.microsoft.com/office/drawing/2014/main" id="{C200FAB0-E9D2-7B3D-9EE8-9D8B1B3ED0BF}"/>
              </a:ext>
            </a:extLst>
          </p:cNvPr>
          <p:cNvCxnSpPr/>
          <p:nvPr userDrawn="1"/>
        </p:nvCxnSpPr>
        <p:spPr>
          <a:xfrm>
            <a:off x="561101" y="2660170"/>
            <a:ext cx="590400" cy="0"/>
          </a:xfrm>
          <a:prstGeom prst="straightConnector1">
            <a:avLst/>
          </a:prstGeom>
          <a:noFill/>
          <a:ln w="38100" cap="flat" cmpd="sng">
            <a:solidFill>
              <a:srgbClr val="0000B3"/>
            </a:solidFill>
            <a:prstDash val="solid"/>
            <a:miter lim="800000"/>
            <a:headEnd type="none" w="sm" len="sm"/>
            <a:tailEnd type="none" w="sm" len="sm"/>
          </a:ln>
        </p:spPr>
      </p:cxnSp>
      <p:sp>
        <p:nvSpPr>
          <p:cNvPr id="11" name="Google Shape;150;p17">
            <a:extLst>
              <a:ext uri="{FF2B5EF4-FFF2-40B4-BE49-F238E27FC236}">
                <a16:creationId xmlns:a16="http://schemas.microsoft.com/office/drawing/2014/main" id="{7D97ED9B-9860-A858-C8DD-135305C8AB6E}"/>
              </a:ext>
            </a:extLst>
          </p:cNvPr>
          <p:cNvSpPr txBox="1">
            <a:spLocks noGrp="1"/>
          </p:cNvSpPr>
          <p:nvPr>
            <p:ph type="body" idx="13"/>
          </p:nvPr>
        </p:nvSpPr>
        <p:spPr>
          <a:xfrm>
            <a:off x="425635" y="2783164"/>
            <a:ext cx="3471600" cy="3377442"/>
          </a:xfrm>
          <a:prstGeom prst="rect">
            <a:avLst/>
          </a:prstGeom>
          <a:noFill/>
          <a:ln>
            <a:noFill/>
          </a:ln>
        </p:spPr>
        <p:txBody>
          <a:bodyPr spcFirstLastPara="1" wrap="square" lIns="36000" tIns="45700" rIns="36000" bIns="45700" anchor="t" anchorCtr="0">
            <a:normAutofit/>
          </a:bodyPr>
          <a:lstStyle>
            <a:lvl1pPr marL="0" lvl="0" indent="11113" algn="l" rtl="0">
              <a:lnSpc>
                <a:spcPct val="100000"/>
              </a:lnSpc>
              <a:spcBef>
                <a:spcPts val="1000"/>
              </a:spcBef>
              <a:spcAft>
                <a:spcPts val="0"/>
              </a:spcAft>
              <a:buClr>
                <a:schemeClr val="lt1"/>
              </a:buClr>
              <a:buSzPts val="1400"/>
              <a:buNone/>
              <a:tabLst/>
              <a:defRPr sz="1400" b="0" i="0">
                <a:solidFill>
                  <a:schemeClr val="lt1"/>
                </a:solidFill>
                <a:latin typeface="Outfit"/>
                <a:ea typeface="Outfit"/>
                <a:cs typeface="Outfit"/>
                <a:sym typeface="Outfit"/>
              </a:defRPr>
            </a:lvl1pPr>
            <a:lvl2pPr marL="914400" lvl="1"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2pPr>
            <a:lvl3pPr marL="1371600" lvl="2"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3pPr>
            <a:lvl4pPr marL="1828800" lvl="3"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4pPr>
            <a:lvl5pPr marL="2286000" lvl="4"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5pPr>
            <a:lvl6pPr marL="2743200" lvl="5" indent="-317500" algn="l" rtl="0">
              <a:lnSpc>
                <a:spcPct val="100000"/>
              </a:lnSpc>
              <a:spcBef>
                <a:spcPts val="500"/>
              </a:spcBef>
              <a:spcAft>
                <a:spcPts val="0"/>
              </a:spcAft>
              <a:buClr>
                <a:schemeClr val="lt1"/>
              </a:buClr>
              <a:buSzPts val="1400"/>
              <a:buChar char="•"/>
              <a:defRPr sz="1400">
                <a:solidFill>
                  <a:schemeClr val="lt1"/>
                </a:solidFill>
              </a:defRPr>
            </a:lvl6pPr>
            <a:lvl7pPr marL="3200400" lvl="6" indent="-317500" algn="l" rtl="0">
              <a:lnSpc>
                <a:spcPct val="100000"/>
              </a:lnSpc>
              <a:spcBef>
                <a:spcPts val="500"/>
              </a:spcBef>
              <a:spcAft>
                <a:spcPts val="0"/>
              </a:spcAft>
              <a:buClr>
                <a:schemeClr val="lt1"/>
              </a:buClr>
              <a:buSzPts val="1400"/>
              <a:buChar char="•"/>
              <a:defRPr sz="1400">
                <a:solidFill>
                  <a:schemeClr val="lt1"/>
                </a:solidFill>
              </a:defRPr>
            </a:lvl7pPr>
            <a:lvl8pPr marL="3657600" lvl="7" indent="-317500" algn="l" rtl="0">
              <a:lnSpc>
                <a:spcPct val="100000"/>
              </a:lnSpc>
              <a:spcBef>
                <a:spcPts val="500"/>
              </a:spcBef>
              <a:spcAft>
                <a:spcPts val="0"/>
              </a:spcAft>
              <a:buClr>
                <a:schemeClr val="lt1"/>
              </a:buClr>
              <a:buSzPts val="1400"/>
              <a:buChar char="•"/>
              <a:defRPr sz="1400">
                <a:solidFill>
                  <a:schemeClr val="lt1"/>
                </a:solidFill>
              </a:defRPr>
            </a:lvl8pPr>
            <a:lvl9pPr marL="4114800" lvl="8" indent="-317500" algn="l" rtl="0">
              <a:lnSpc>
                <a:spcPct val="100000"/>
              </a:lnSpc>
              <a:spcBef>
                <a:spcPts val="500"/>
              </a:spcBef>
              <a:spcAft>
                <a:spcPts val="0"/>
              </a:spcAft>
              <a:buClr>
                <a:schemeClr val="lt1"/>
              </a:buClr>
              <a:buSzPts val="1400"/>
              <a:buChar char="•"/>
              <a:defRPr sz="1400">
                <a:solidFill>
                  <a:schemeClr val="lt1"/>
                </a:solidFill>
              </a:defRPr>
            </a:lvl9pPr>
          </a:lstStyle>
          <a:p>
            <a:endParaRPr dirty="0"/>
          </a:p>
        </p:txBody>
      </p:sp>
      <p:sp>
        <p:nvSpPr>
          <p:cNvPr id="13" name="Google Shape;155;p17">
            <a:extLst>
              <a:ext uri="{FF2B5EF4-FFF2-40B4-BE49-F238E27FC236}">
                <a16:creationId xmlns:a16="http://schemas.microsoft.com/office/drawing/2014/main" id="{0A60F621-B971-1E51-870F-30D57597B4A1}"/>
              </a:ext>
            </a:extLst>
          </p:cNvPr>
          <p:cNvSpPr txBox="1">
            <a:spLocks noGrp="1"/>
          </p:cNvSpPr>
          <p:nvPr>
            <p:ph type="subTitle" idx="15"/>
          </p:nvPr>
        </p:nvSpPr>
        <p:spPr>
          <a:xfrm>
            <a:off x="432950" y="1438018"/>
            <a:ext cx="3471600" cy="1106399"/>
          </a:xfrm>
          <a:prstGeom prst="rect">
            <a:avLst/>
          </a:prstGeom>
        </p:spPr>
        <p:txBody>
          <a:bodyPr spcFirstLastPara="1" wrap="square" lIns="36000" tIns="36000" rIns="36000" bIns="36000" anchor="t" anchorCtr="0">
            <a:normAutofit/>
          </a:bodyPr>
          <a:lstStyle>
            <a:lvl1pPr marL="0" marR="0" lvl="0" indent="11113" algn="l" rtl="0">
              <a:lnSpc>
                <a:spcPct val="100000"/>
              </a:lnSpc>
              <a:spcBef>
                <a:spcPts val="0"/>
              </a:spcBef>
              <a:spcAft>
                <a:spcPts val="0"/>
              </a:spcAft>
              <a:buClr>
                <a:schemeClr val="lt1"/>
              </a:buClr>
              <a:buSzPts val="3600"/>
              <a:buFont typeface="Outfit Light"/>
              <a:buNone/>
              <a:tabLst/>
              <a:defRPr sz="2600">
                <a:solidFill>
                  <a:schemeClr val="lt1"/>
                </a:solidFill>
                <a:latin typeface="Outfit Light"/>
                <a:ea typeface="Outfit Light"/>
                <a:cs typeface="Outfit Light"/>
                <a:sym typeface="Outfit Ligh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grpSp>
        <p:nvGrpSpPr>
          <p:cNvPr id="4" name="Graphic 18">
            <a:extLst>
              <a:ext uri="{FF2B5EF4-FFF2-40B4-BE49-F238E27FC236}">
                <a16:creationId xmlns:a16="http://schemas.microsoft.com/office/drawing/2014/main" id="{DA882903-8C4F-6E2D-CF5F-6C2A423CC774}"/>
              </a:ext>
            </a:extLst>
          </p:cNvPr>
          <p:cNvGrpSpPr/>
          <p:nvPr userDrawn="1"/>
        </p:nvGrpSpPr>
        <p:grpSpPr>
          <a:xfrm>
            <a:off x="10151620" y="502243"/>
            <a:ext cx="1574554" cy="281317"/>
            <a:chOff x="3636930" y="2825209"/>
            <a:chExt cx="4201001" cy="750570"/>
          </a:xfrm>
        </p:grpSpPr>
        <p:sp>
          <p:nvSpPr>
            <p:cNvPr id="5" name="Free-form: Shape 4">
              <a:extLst>
                <a:ext uri="{FF2B5EF4-FFF2-40B4-BE49-F238E27FC236}">
                  <a16:creationId xmlns:a16="http://schemas.microsoft.com/office/drawing/2014/main" id="{10E09719-63FB-ADDF-4A3A-05FEA79BB60E}"/>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FA4B9979-C7A4-C90F-128E-3296B791D2DC}"/>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9BE789C-9809-5D05-874A-3CD43B910FE0}"/>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1C0A4D46-1D70-05FC-9B5D-444A32978805}"/>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85D81132-F216-99C5-34FF-B0071F5E3860}"/>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90EB1D2-456D-5ECE-556B-D8CCFC35F48A}"/>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0E4E1C40-E29D-BFFA-B819-42B081F1F485}"/>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69523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Graphic 2">
    <p:spTree>
      <p:nvGrpSpPr>
        <p:cNvPr id="1" name=""/>
        <p:cNvGrpSpPr/>
        <p:nvPr/>
      </p:nvGrpSpPr>
      <p:grpSpPr>
        <a:xfrm>
          <a:off x="0" y="0"/>
          <a:ext cx="0" cy="0"/>
          <a:chOff x="0" y="0"/>
          <a:chExt cx="0" cy="0"/>
        </a:xfrm>
      </p:grpSpPr>
      <p:sp>
        <p:nvSpPr>
          <p:cNvPr id="23" name="Google Shape;148;p17">
            <a:extLst>
              <a:ext uri="{FF2B5EF4-FFF2-40B4-BE49-F238E27FC236}">
                <a16:creationId xmlns:a16="http://schemas.microsoft.com/office/drawing/2014/main" id="{D7C65643-70A9-0FDD-9C7D-A6E748DD86E9}"/>
              </a:ext>
            </a:extLst>
          </p:cNvPr>
          <p:cNvSpPr/>
          <p:nvPr userDrawn="1"/>
        </p:nvSpPr>
        <p:spPr>
          <a:xfrm>
            <a:off x="0" y="0"/>
            <a:ext cx="4267200" cy="6858000"/>
          </a:xfrm>
          <a:prstGeom prst="rect">
            <a:avLst/>
          </a:prstGeom>
          <a:solidFill>
            <a:srgbClr val="8080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04;p12">
            <a:extLst>
              <a:ext uri="{FF2B5EF4-FFF2-40B4-BE49-F238E27FC236}">
                <a16:creationId xmlns:a16="http://schemas.microsoft.com/office/drawing/2014/main" id="{27953A80-49C7-4964-7075-65BA18CF8CD4}"/>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b="1">
                <a:solidFill>
                  <a:schemeClr val="lt1"/>
                </a:solidFill>
                <a:latin typeface="Outfit SemiBold"/>
                <a:ea typeface="Outfit SemiBold"/>
                <a:cs typeface="Outfit SemiBold"/>
                <a:sym typeface="Outfit SemiBold"/>
              </a:rPr>
              <a:t>Copyright © 2023 Cemex Innovation Holding Ltd., </a:t>
            </a:r>
            <a:endParaRPr sz="800" b="1">
              <a:solidFill>
                <a:schemeClr val="lt1"/>
              </a:solidFill>
              <a:latin typeface="Outfit SemiBold"/>
              <a:ea typeface="Outfit SemiBold"/>
              <a:cs typeface="Outfit SemiBold"/>
              <a:sym typeface="Outfit SemiBold"/>
            </a:endParaRPr>
          </a:p>
          <a:p>
            <a:pPr marL="0" lvl="0" indent="0" algn="l" rtl="0">
              <a:spcBef>
                <a:spcPts val="0"/>
              </a:spcBef>
              <a:spcAft>
                <a:spcPts val="0"/>
              </a:spcAft>
              <a:buNone/>
            </a:pPr>
            <a:r>
              <a:rPr lang="en-US" sz="800" b="1">
                <a:solidFill>
                  <a:schemeClr val="lt1"/>
                </a:solidFill>
                <a:latin typeface="Outfit SemiBold"/>
                <a:ea typeface="Outfit SemiBold"/>
                <a:cs typeface="Outfit SemiBold"/>
                <a:sym typeface="Outfit SemiBold"/>
              </a:rPr>
              <a:t>Switzerland. All rights reserved</a:t>
            </a:r>
            <a:endParaRPr sz="800" b="1">
              <a:solidFill>
                <a:schemeClr val="lt1"/>
              </a:solidFill>
              <a:latin typeface="Outfit SemiBold"/>
              <a:ea typeface="Outfit SemiBold"/>
              <a:cs typeface="Outfit SemiBold"/>
              <a:sym typeface="Outfit SemiBold"/>
            </a:endParaRPr>
          </a:p>
        </p:txBody>
      </p:sp>
      <p:sp>
        <p:nvSpPr>
          <p:cNvPr id="2" name="Google Shape;146;p17">
            <a:extLst>
              <a:ext uri="{FF2B5EF4-FFF2-40B4-BE49-F238E27FC236}">
                <a16:creationId xmlns:a16="http://schemas.microsoft.com/office/drawing/2014/main" id="{4F9BEDBD-2E2C-C641-BEC0-DBBBFAC0518A}"/>
              </a:ext>
            </a:extLst>
          </p:cNvPr>
          <p:cNvSpPr txBox="1">
            <a:spLocks noGrp="1"/>
          </p:cNvSpPr>
          <p:nvPr>
            <p:ph type="sldNum" idx="12"/>
          </p:nvPr>
        </p:nvSpPr>
        <p:spPr>
          <a:xfrm>
            <a:off x="921688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0003AA"/>
                </a:solidFill>
                <a:latin typeface="Outfit"/>
                <a:ea typeface="Outfit"/>
                <a:cs typeface="Outfit"/>
                <a:sym typeface="Outfit"/>
              </a:defRPr>
            </a:lvl1pPr>
            <a:lvl2pPr marL="0" lvl="1" indent="0" algn="r">
              <a:spcBef>
                <a:spcPts val="0"/>
              </a:spcBef>
              <a:buNone/>
              <a:defRPr sz="1000" b="0" i="0" u="none" strike="noStrike" cap="none">
                <a:solidFill>
                  <a:srgbClr val="0003AA"/>
                </a:solidFill>
                <a:latin typeface="Outfit"/>
                <a:ea typeface="Outfit"/>
                <a:cs typeface="Outfit"/>
                <a:sym typeface="Outfit"/>
              </a:defRPr>
            </a:lvl2pPr>
            <a:lvl3pPr marL="0" lvl="2" indent="0" algn="r">
              <a:spcBef>
                <a:spcPts val="0"/>
              </a:spcBef>
              <a:buNone/>
              <a:defRPr sz="1000" b="0" i="0" u="none" strike="noStrike" cap="none">
                <a:solidFill>
                  <a:srgbClr val="0003AA"/>
                </a:solidFill>
                <a:latin typeface="Outfit"/>
                <a:ea typeface="Outfit"/>
                <a:cs typeface="Outfit"/>
                <a:sym typeface="Outfit"/>
              </a:defRPr>
            </a:lvl3pPr>
            <a:lvl4pPr marL="0" lvl="3" indent="0" algn="r">
              <a:spcBef>
                <a:spcPts val="0"/>
              </a:spcBef>
              <a:buNone/>
              <a:defRPr sz="1000" b="0" i="0" u="none" strike="noStrike" cap="none">
                <a:solidFill>
                  <a:srgbClr val="0003AA"/>
                </a:solidFill>
                <a:latin typeface="Outfit"/>
                <a:ea typeface="Outfit"/>
                <a:cs typeface="Outfit"/>
                <a:sym typeface="Outfit"/>
              </a:defRPr>
            </a:lvl4pPr>
            <a:lvl5pPr marL="0" lvl="4" indent="0" algn="r">
              <a:spcBef>
                <a:spcPts val="0"/>
              </a:spcBef>
              <a:buNone/>
              <a:defRPr sz="1000" b="0" i="0" u="none" strike="noStrike" cap="none">
                <a:solidFill>
                  <a:srgbClr val="0003AA"/>
                </a:solidFill>
                <a:latin typeface="Outfit"/>
                <a:ea typeface="Outfit"/>
                <a:cs typeface="Outfit"/>
                <a:sym typeface="Outfit"/>
              </a:defRPr>
            </a:lvl5pPr>
            <a:lvl6pPr marL="0" lvl="5" indent="0" algn="r">
              <a:spcBef>
                <a:spcPts val="0"/>
              </a:spcBef>
              <a:buNone/>
              <a:defRPr sz="1000" b="0" i="0" u="none" strike="noStrike" cap="none">
                <a:solidFill>
                  <a:srgbClr val="0003AA"/>
                </a:solidFill>
                <a:latin typeface="Outfit"/>
                <a:ea typeface="Outfit"/>
                <a:cs typeface="Outfit"/>
                <a:sym typeface="Outfit"/>
              </a:defRPr>
            </a:lvl6pPr>
            <a:lvl7pPr marL="0" lvl="6" indent="0" algn="r">
              <a:spcBef>
                <a:spcPts val="0"/>
              </a:spcBef>
              <a:buNone/>
              <a:defRPr sz="1000" b="0" i="0" u="none" strike="noStrike" cap="none">
                <a:solidFill>
                  <a:srgbClr val="0003AA"/>
                </a:solidFill>
                <a:latin typeface="Outfit"/>
                <a:ea typeface="Outfit"/>
                <a:cs typeface="Outfit"/>
                <a:sym typeface="Outfit"/>
              </a:defRPr>
            </a:lvl7pPr>
            <a:lvl8pPr marL="0" lvl="7" indent="0" algn="r">
              <a:spcBef>
                <a:spcPts val="0"/>
              </a:spcBef>
              <a:buNone/>
              <a:defRPr sz="1000" b="0" i="0" u="none" strike="noStrike" cap="none">
                <a:solidFill>
                  <a:srgbClr val="0003AA"/>
                </a:solidFill>
                <a:latin typeface="Outfit"/>
                <a:ea typeface="Outfit"/>
                <a:cs typeface="Outfit"/>
                <a:sym typeface="Outfit"/>
              </a:defRPr>
            </a:lvl8pPr>
            <a:lvl9pPr marL="0" lvl="8" indent="0" algn="r">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152;p17">
            <a:extLst>
              <a:ext uri="{FF2B5EF4-FFF2-40B4-BE49-F238E27FC236}">
                <a16:creationId xmlns:a16="http://schemas.microsoft.com/office/drawing/2014/main" id="{F40F74AE-F5C0-7344-D7B9-81C8B5DB3672}"/>
              </a:ext>
            </a:extLst>
          </p:cNvPr>
          <p:cNvSpPr txBox="1">
            <a:spLocks noGrp="1"/>
          </p:cNvSpPr>
          <p:nvPr>
            <p:ph type="body" idx="2"/>
          </p:nvPr>
        </p:nvSpPr>
        <p:spPr>
          <a:xfrm>
            <a:off x="5200825" y="1156425"/>
            <a:ext cx="6151500" cy="1113300"/>
          </a:xfrm>
          <a:prstGeom prst="rect">
            <a:avLst/>
          </a:prstGeom>
          <a:noFill/>
          <a:ln>
            <a:noFill/>
          </a:ln>
        </p:spPr>
        <p:txBody>
          <a:bodyPr spcFirstLastPara="1" wrap="square" lIns="91425" tIns="45700" rIns="91425" bIns="45700" anchor="t" anchorCtr="0">
            <a:normAutofit/>
          </a:bodyPr>
          <a:lstStyle>
            <a:lvl1pPr marL="11113" lvl="0" indent="0" algn="l" rtl="0">
              <a:lnSpc>
                <a:spcPct val="100000"/>
              </a:lnSpc>
              <a:spcBef>
                <a:spcPts val="1000"/>
              </a:spcBef>
              <a:spcAft>
                <a:spcPts val="0"/>
              </a:spcAft>
              <a:buClr>
                <a:srgbClr val="0000B3"/>
              </a:buClr>
              <a:buSzPts val="2000"/>
              <a:buNone/>
              <a:tabLst/>
              <a:defRPr sz="2000" i="0">
                <a:solidFill>
                  <a:srgbClr val="0000B3"/>
                </a:solidFill>
              </a:defRPr>
            </a:lvl1pPr>
            <a:lvl2pPr marL="914400" lvl="1" indent="-228600" algn="l" rtl="0">
              <a:lnSpc>
                <a:spcPct val="100000"/>
              </a:lnSpc>
              <a:spcBef>
                <a:spcPts val="500"/>
              </a:spcBef>
              <a:spcAft>
                <a:spcPts val="0"/>
              </a:spcAft>
              <a:buClr>
                <a:srgbClr val="0000B3"/>
              </a:buClr>
              <a:buSzPts val="2000"/>
              <a:buNone/>
              <a:defRPr sz="2000" b="0" i="0">
                <a:solidFill>
                  <a:srgbClr val="0000B3"/>
                </a:solidFill>
                <a:latin typeface="Outfit"/>
                <a:ea typeface="Outfit"/>
                <a:cs typeface="Outfit"/>
                <a:sym typeface="Outfit"/>
              </a:defRPr>
            </a:lvl2pPr>
            <a:lvl3pPr marL="1371600" lvl="2" indent="-228600" algn="l" rtl="0">
              <a:lnSpc>
                <a:spcPct val="100000"/>
              </a:lnSpc>
              <a:spcBef>
                <a:spcPts val="500"/>
              </a:spcBef>
              <a:spcAft>
                <a:spcPts val="0"/>
              </a:spcAft>
              <a:buClr>
                <a:srgbClr val="0000B3"/>
              </a:buClr>
              <a:buSzPts val="2000"/>
              <a:buNone/>
              <a:defRPr b="0" i="0">
                <a:solidFill>
                  <a:srgbClr val="0000B3"/>
                </a:solidFill>
                <a:latin typeface="Outfit"/>
                <a:ea typeface="Outfit"/>
                <a:cs typeface="Outfit"/>
                <a:sym typeface="Outfit"/>
              </a:defRPr>
            </a:lvl3pPr>
            <a:lvl4pPr marL="1828800" lvl="3" indent="-228600" algn="l" rtl="0">
              <a:lnSpc>
                <a:spcPct val="100000"/>
              </a:lnSpc>
              <a:spcBef>
                <a:spcPts val="500"/>
              </a:spcBef>
              <a:spcAft>
                <a:spcPts val="0"/>
              </a:spcAft>
              <a:buClr>
                <a:srgbClr val="0000B3"/>
              </a:buClr>
              <a:buSzPts val="2000"/>
              <a:buNone/>
              <a:defRPr sz="2000" b="0" i="0">
                <a:solidFill>
                  <a:srgbClr val="0000B3"/>
                </a:solidFill>
                <a:latin typeface="Outfit"/>
                <a:ea typeface="Outfit"/>
                <a:cs typeface="Outfit"/>
                <a:sym typeface="Outfit"/>
              </a:defRPr>
            </a:lvl4pPr>
            <a:lvl5pPr marL="2286000" lvl="4" indent="-228600" algn="l" rtl="0">
              <a:lnSpc>
                <a:spcPct val="100000"/>
              </a:lnSpc>
              <a:spcBef>
                <a:spcPts val="500"/>
              </a:spcBef>
              <a:spcAft>
                <a:spcPts val="0"/>
              </a:spcAft>
              <a:buClr>
                <a:srgbClr val="0000B3"/>
              </a:buClr>
              <a:buSzPts val="2000"/>
              <a:buNone/>
              <a:defRPr sz="2000" b="0" i="0">
                <a:solidFill>
                  <a:srgbClr val="0000B3"/>
                </a:solidFill>
                <a:latin typeface="Outfit"/>
                <a:ea typeface="Outfit"/>
                <a:cs typeface="Outfit"/>
                <a:sym typeface="Outfit"/>
              </a:defRPr>
            </a:lvl5pPr>
            <a:lvl6pPr marL="2743200" lvl="5" indent="-355600" algn="l" rtl="0">
              <a:lnSpc>
                <a:spcPct val="100000"/>
              </a:lnSpc>
              <a:spcBef>
                <a:spcPts val="500"/>
              </a:spcBef>
              <a:spcAft>
                <a:spcPts val="0"/>
              </a:spcAft>
              <a:buClr>
                <a:srgbClr val="0000B3"/>
              </a:buClr>
              <a:buSzPts val="2000"/>
              <a:buChar char="•"/>
              <a:defRPr sz="2000">
                <a:solidFill>
                  <a:srgbClr val="0000B3"/>
                </a:solidFill>
              </a:defRPr>
            </a:lvl6pPr>
            <a:lvl7pPr marL="3200400" lvl="6" indent="-355600" algn="l" rtl="0">
              <a:lnSpc>
                <a:spcPct val="100000"/>
              </a:lnSpc>
              <a:spcBef>
                <a:spcPts val="500"/>
              </a:spcBef>
              <a:spcAft>
                <a:spcPts val="0"/>
              </a:spcAft>
              <a:buClr>
                <a:srgbClr val="0000B3"/>
              </a:buClr>
              <a:buSzPts val="2000"/>
              <a:buChar char="•"/>
              <a:defRPr sz="2000">
                <a:solidFill>
                  <a:srgbClr val="0000B3"/>
                </a:solidFill>
              </a:defRPr>
            </a:lvl7pPr>
            <a:lvl8pPr marL="3657600" lvl="7" indent="-355600" algn="l" rtl="0">
              <a:lnSpc>
                <a:spcPct val="100000"/>
              </a:lnSpc>
              <a:spcBef>
                <a:spcPts val="500"/>
              </a:spcBef>
              <a:spcAft>
                <a:spcPts val="0"/>
              </a:spcAft>
              <a:buClr>
                <a:srgbClr val="0000B3"/>
              </a:buClr>
              <a:buSzPts val="2000"/>
              <a:buChar char="•"/>
              <a:defRPr sz="2000">
                <a:solidFill>
                  <a:srgbClr val="0000B3"/>
                </a:solidFill>
              </a:defRPr>
            </a:lvl8pPr>
            <a:lvl9pPr marL="4114800" lvl="8" indent="-355600" algn="l" rtl="0">
              <a:lnSpc>
                <a:spcPct val="100000"/>
              </a:lnSpc>
              <a:spcBef>
                <a:spcPts val="500"/>
              </a:spcBef>
              <a:spcAft>
                <a:spcPts val="0"/>
              </a:spcAft>
              <a:buClr>
                <a:srgbClr val="0000B3"/>
              </a:buClr>
              <a:buSzPts val="2000"/>
              <a:buChar char="•"/>
              <a:defRPr sz="2000">
                <a:solidFill>
                  <a:srgbClr val="0000B3"/>
                </a:solidFill>
              </a:defRPr>
            </a:lvl9pPr>
          </a:lstStyle>
          <a:p>
            <a:endParaRPr dirty="0"/>
          </a:p>
        </p:txBody>
      </p:sp>
      <p:sp>
        <p:nvSpPr>
          <p:cNvPr id="22" name="Google Shape;117;p13">
            <a:extLst>
              <a:ext uri="{FF2B5EF4-FFF2-40B4-BE49-F238E27FC236}">
                <a16:creationId xmlns:a16="http://schemas.microsoft.com/office/drawing/2014/main" id="{3CAB45DC-4106-5E91-203C-297F0FD66642}"/>
              </a:ext>
            </a:extLst>
          </p:cNvPr>
          <p:cNvSpPr>
            <a:spLocks noGrp="1"/>
          </p:cNvSpPr>
          <p:nvPr>
            <p:ph type="chart" idx="16"/>
          </p:nvPr>
        </p:nvSpPr>
        <p:spPr>
          <a:xfrm>
            <a:off x="5200835" y="2725650"/>
            <a:ext cx="6151500" cy="3254050"/>
          </a:xfrm>
          <a:prstGeom prst="rect">
            <a:avLst/>
          </a:prstGeom>
          <a:noFill/>
          <a:ln>
            <a:noFill/>
          </a:ln>
        </p:spPr>
        <p:txBody>
          <a:bodyPr spcFirstLastPara="1" wrap="square" lIns="91425" tIns="45700" rIns="91425" bIns="45700" anchor="t" anchorCtr="0">
            <a:noAutofit/>
          </a:bodyPr>
          <a:lstStyle>
            <a:lvl1pPr marL="0" marR="0" lvl="0" indent="11113" algn="l" rtl="0">
              <a:lnSpc>
                <a:spcPct val="100000"/>
              </a:lnSpc>
              <a:spcBef>
                <a:spcPts val="1000"/>
              </a:spcBef>
              <a:spcAft>
                <a:spcPts val="0"/>
              </a:spcAft>
              <a:buClr>
                <a:srgbClr val="808080"/>
              </a:buClr>
              <a:buSzPts val="2800"/>
              <a:buFont typeface="Arial"/>
              <a:buNone/>
              <a:tabLst/>
              <a:defRPr sz="2000" b="0" i="0" u="none" strike="noStrike" cap="none">
                <a:solidFill>
                  <a:srgbClr val="0000B3"/>
                </a:solidFill>
                <a:latin typeface="Outfit"/>
                <a:ea typeface="Outfit"/>
                <a:cs typeface="Outfit"/>
                <a:sym typeface="Outfit"/>
              </a:defRPr>
            </a:lvl1pPr>
            <a:lvl2pPr marR="0" lvl="1"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Outfit"/>
                <a:ea typeface="Outfit"/>
                <a:cs typeface="Outfit"/>
                <a:sym typeface="Outfit"/>
              </a:defRPr>
            </a:lvl2pPr>
            <a:lvl3pPr marR="0" lvl="2"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Outfit"/>
                <a:ea typeface="Outfit"/>
                <a:cs typeface="Outfit"/>
                <a:sym typeface="Outfit"/>
              </a:defRPr>
            </a:lvl3pPr>
            <a:lvl4pPr marR="0" lvl="3"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Outfit"/>
                <a:ea typeface="Outfit"/>
                <a:cs typeface="Outfit"/>
                <a:sym typeface="Outfit"/>
              </a:defRPr>
            </a:lvl4pPr>
            <a:lvl5pPr marR="0" lvl="4"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Outfit"/>
                <a:ea typeface="Outfit"/>
                <a:cs typeface="Outfit"/>
                <a:sym typeface="Outfit"/>
              </a:defRPr>
            </a:lvl5pPr>
            <a:lvl6pPr marR="0" lvl="5"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4" name="Google Shape;93;p11">
            <a:extLst>
              <a:ext uri="{FF2B5EF4-FFF2-40B4-BE49-F238E27FC236}">
                <a16:creationId xmlns:a16="http://schemas.microsoft.com/office/drawing/2014/main" id="{4A7E80A1-85D7-F89D-A8E3-BF30A8258B98}"/>
              </a:ext>
            </a:extLst>
          </p:cNvPr>
          <p:cNvSpPr txBox="1">
            <a:spLocks noGrp="1"/>
          </p:cNvSpPr>
          <p:nvPr>
            <p:ph type="body" idx="17"/>
          </p:nvPr>
        </p:nvSpPr>
        <p:spPr>
          <a:xfrm>
            <a:off x="5200815" y="2275215"/>
            <a:ext cx="6151500" cy="444944"/>
          </a:xfrm>
          <a:prstGeom prst="rect">
            <a:avLst/>
          </a:prstGeom>
          <a:noFill/>
          <a:ln>
            <a:noFill/>
          </a:ln>
        </p:spPr>
        <p:txBody>
          <a:bodyPr spcFirstLastPara="1" wrap="square" lIns="91425" tIns="45700" rIns="91425" bIns="45700" anchor="t" anchorCtr="0">
            <a:normAutofit/>
          </a:bodyPr>
          <a:lstStyle>
            <a:lvl1pPr marL="0" marR="0" lvl="0" indent="11113" algn="ctr" rtl="0">
              <a:lnSpc>
                <a:spcPct val="100000"/>
              </a:lnSpc>
              <a:spcBef>
                <a:spcPts val="0"/>
              </a:spcBef>
              <a:spcAft>
                <a:spcPts val="0"/>
              </a:spcAft>
              <a:buClr>
                <a:schemeClr val="lt1"/>
              </a:buClr>
              <a:buSzPts val="8000"/>
              <a:buFont typeface="Outfit ExtraLight"/>
              <a:buNone/>
              <a:tabLst/>
              <a:defRPr lang="es-MX" sz="2000" b="0" i="0" u="none" strike="noStrike" cap="none" dirty="0">
                <a:solidFill>
                  <a:srgbClr val="0000B3"/>
                </a:solidFill>
                <a:latin typeface="Outfit SemiBold"/>
                <a:ea typeface="Outfit SemiBold"/>
                <a:cs typeface="Outfit SemiBold"/>
                <a:sym typeface="Outfit SemiBold"/>
              </a:defRPr>
            </a:lvl1pPr>
            <a:lvl2pPr marL="914400" lvl="1" indent="-228600" algn="l" rtl="0">
              <a:lnSpc>
                <a:spcPct val="100000"/>
              </a:lnSpc>
              <a:spcBef>
                <a:spcPts val="500"/>
              </a:spcBef>
              <a:spcAft>
                <a:spcPts val="0"/>
              </a:spcAft>
              <a:buClr>
                <a:schemeClr val="lt1"/>
              </a:buClr>
              <a:buSzPts val="2400"/>
              <a:buNone/>
              <a:defRPr b="0" i="0">
                <a:solidFill>
                  <a:schemeClr val="lt1"/>
                </a:solidFill>
                <a:latin typeface="Outfit Light"/>
                <a:ea typeface="Outfit Light"/>
                <a:cs typeface="Outfit Light"/>
                <a:sym typeface="Outfit Light"/>
              </a:defRPr>
            </a:lvl2pPr>
            <a:lvl3pPr marL="1371600" lvl="2" indent="-228600" algn="l" rtl="0">
              <a:lnSpc>
                <a:spcPct val="100000"/>
              </a:lnSpc>
              <a:spcBef>
                <a:spcPts val="500"/>
              </a:spcBef>
              <a:spcAft>
                <a:spcPts val="0"/>
              </a:spcAft>
              <a:buClr>
                <a:schemeClr val="lt1"/>
              </a:buClr>
              <a:buSzPts val="2000"/>
              <a:buNone/>
              <a:defRPr b="0" i="0">
                <a:solidFill>
                  <a:schemeClr val="lt1"/>
                </a:solidFill>
                <a:latin typeface="Outfit Light"/>
                <a:ea typeface="Outfit Light"/>
                <a:cs typeface="Outfit Light"/>
                <a:sym typeface="Outfit Light"/>
              </a:defRPr>
            </a:lvl3pPr>
            <a:lvl4pPr marL="1828800" lvl="3"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4pPr>
            <a:lvl5pPr marL="2286000" lvl="4"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5pPr>
            <a:lvl6pPr marL="2743200" lvl="5" indent="-342900" algn="l" rtl="0">
              <a:lnSpc>
                <a:spcPct val="100000"/>
              </a:lnSpc>
              <a:spcBef>
                <a:spcPts val="500"/>
              </a:spcBef>
              <a:spcAft>
                <a:spcPts val="0"/>
              </a:spcAft>
              <a:buClr>
                <a:schemeClr val="lt1"/>
              </a:buClr>
              <a:buSzPts val="1800"/>
              <a:buChar char="•"/>
              <a:defRPr>
                <a:solidFill>
                  <a:schemeClr val="lt1"/>
                </a:solidFill>
              </a:defRPr>
            </a:lvl6pPr>
            <a:lvl7pPr marL="3200400" lvl="6" indent="-342900" algn="l" rtl="0">
              <a:lnSpc>
                <a:spcPct val="100000"/>
              </a:lnSpc>
              <a:spcBef>
                <a:spcPts val="500"/>
              </a:spcBef>
              <a:spcAft>
                <a:spcPts val="0"/>
              </a:spcAft>
              <a:buClr>
                <a:schemeClr val="lt1"/>
              </a:buClr>
              <a:buSzPts val="1800"/>
              <a:buChar char="•"/>
              <a:defRPr>
                <a:solidFill>
                  <a:schemeClr val="lt1"/>
                </a:solidFill>
              </a:defRPr>
            </a:lvl7pPr>
            <a:lvl8pPr marL="3657600" lvl="7" indent="-342900" algn="l" rtl="0">
              <a:lnSpc>
                <a:spcPct val="100000"/>
              </a:lnSpc>
              <a:spcBef>
                <a:spcPts val="500"/>
              </a:spcBef>
              <a:spcAft>
                <a:spcPts val="0"/>
              </a:spcAft>
              <a:buClr>
                <a:schemeClr val="lt1"/>
              </a:buClr>
              <a:buSzPts val="1800"/>
              <a:buChar char="•"/>
              <a:defRPr>
                <a:solidFill>
                  <a:schemeClr val="lt1"/>
                </a:solidFill>
              </a:defRPr>
            </a:lvl8pPr>
            <a:lvl9pPr marL="4114800" lvl="8" indent="-342900" algn="l" rtl="0">
              <a:lnSpc>
                <a:spcPct val="100000"/>
              </a:lnSpc>
              <a:spcBef>
                <a:spcPts val="500"/>
              </a:spcBef>
              <a:spcAft>
                <a:spcPts val="0"/>
              </a:spcAft>
              <a:buClr>
                <a:schemeClr val="lt1"/>
              </a:buClr>
              <a:buSzPts val="1800"/>
              <a:buChar char="•"/>
              <a:defRPr>
                <a:solidFill>
                  <a:schemeClr val="lt1"/>
                </a:solidFill>
              </a:defRPr>
            </a:lvl9pPr>
          </a:lstStyle>
          <a:p>
            <a:endParaRPr dirty="0"/>
          </a:p>
        </p:txBody>
      </p:sp>
      <p:sp>
        <p:nvSpPr>
          <p:cNvPr id="6" name="Google Shape;154;p17">
            <a:extLst>
              <a:ext uri="{FF2B5EF4-FFF2-40B4-BE49-F238E27FC236}">
                <a16:creationId xmlns:a16="http://schemas.microsoft.com/office/drawing/2014/main" id="{130F9FAB-1628-FA3A-7B76-4AD502B9399B}"/>
              </a:ext>
            </a:extLst>
          </p:cNvPr>
          <p:cNvSpPr txBox="1">
            <a:spLocks noGrp="1"/>
          </p:cNvSpPr>
          <p:nvPr>
            <p:ph type="title" idx="14"/>
          </p:nvPr>
        </p:nvSpPr>
        <p:spPr>
          <a:xfrm>
            <a:off x="425625" y="335665"/>
            <a:ext cx="3471600" cy="1009481"/>
          </a:xfrm>
          <a:prstGeom prst="rect">
            <a:avLst/>
          </a:prstGeom>
        </p:spPr>
        <p:txBody>
          <a:bodyPr spcFirstLastPara="1" wrap="square" lIns="36000" tIns="36000" rIns="36000" bIns="36000" anchor="t" anchorCtr="0">
            <a:normAutofit/>
          </a:bodyPr>
          <a:lstStyle>
            <a:lvl1pPr lvl="0" rtl="0">
              <a:lnSpc>
                <a:spcPct val="100000"/>
              </a:lnSpc>
              <a:spcBef>
                <a:spcPts val="0"/>
              </a:spcBef>
              <a:spcAft>
                <a:spcPts val="0"/>
              </a:spcAft>
              <a:buClr>
                <a:schemeClr val="lt1"/>
              </a:buClr>
              <a:buSzPts val="3600"/>
              <a:buFont typeface="Outfit Medium"/>
              <a:buNone/>
              <a:defRPr sz="3200">
                <a:solidFill>
                  <a:schemeClr val="lt1"/>
                </a:solidFill>
                <a:latin typeface="Outfit Medium"/>
                <a:ea typeface="Outfit Medium"/>
                <a:cs typeface="Outfit Medium"/>
                <a:sym typeface="Outfit Medium"/>
              </a:defRPr>
            </a:lvl1pPr>
            <a:lvl2pPr lvl="1"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9pPr>
          </a:lstStyle>
          <a:p>
            <a:endParaRPr dirty="0"/>
          </a:p>
        </p:txBody>
      </p:sp>
      <p:cxnSp>
        <p:nvCxnSpPr>
          <p:cNvPr id="7" name="Google Shape;149;p17">
            <a:extLst>
              <a:ext uri="{FF2B5EF4-FFF2-40B4-BE49-F238E27FC236}">
                <a16:creationId xmlns:a16="http://schemas.microsoft.com/office/drawing/2014/main" id="{60B10C36-95B9-7DA9-BCF6-91437EA4EC16}"/>
              </a:ext>
            </a:extLst>
          </p:cNvPr>
          <p:cNvCxnSpPr/>
          <p:nvPr userDrawn="1"/>
        </p:nvCxnSpPr>
        <p:spPr>
          <a:xfrm>
            <a:off x="561101" y="2660170"/>
            <a:ext cx="590400" cy="0"/>
          </a:xfrm>
          <a:prstGeom prst="straightConnector1">
            <a:avLst/>
          </a:prstGeom>
          <a:noFill/>
          <a:ln w="38100" cap="flat" cmpd="sng">
            <a:solidFill>
              <a:srgbClr val="0000B3"/>
            </a:solidFill>
            <a:prstDash val="solid"/>
            <a:miter lim="800000"/>
            <a:headEnd type="none" w="sm" len="sm"/>
            <a:tailEnd type="none" w="sm" len="sm"/>
          </a:ln>
        </p:spPr>
      </p:cxnSp>
      <p:sp>
        <p:nvSpPr>
          <p:cNvPr id="8" name="Google Shape;150;p17">
            <a:extLst>
              <a:ext uri="{FF2B5EF4-FFF2-40B4-BE49-F238E27FC236}">
                <a16:creationId xmlns:a16="http://schemas.microsoft.com/office/drawing/2014/main" id="{8178E1E4-4DEE-E830-448A-D8BECE670399}"/>
              </a:ext>
            </a:extLst>
          </p:cNvPr>
          <p:cNvSpPr txBox="1">
            <a:spLocks noGrp="1"/>
          </p:cNvSpPr>
          <p:nvPr>
            <p:ph type="body" idx="13"/>
          </p:nvPr>
        </p:nvSpPr>
        <p:spPr>
          <a:xfrm>
            <a:off x="425635" y="2783164"/>
            <a:ext cx="3471600" cy="3377442"/>
          </a:xfrm>
          <a:prstGeom prst="rect">
            <a:avLst/>
          </a:prstGeom>
          <a:noFill/>
          <a:ln>
            <a:noFill/>
          </a:ln>
        </p:spPr>
        <p:txBody>
          <a:bodyPr spcFirstLastPara="1" wrap="square" lIns="36000" tIns="45700" rIns="36000" bIns="45700" anchor="t" anchorCtr="0">
            <a:normAutofit/>
          </a:bodyPr>
          <a:lstStyle>
            <a:lvl1pPr marL="0" lvl="0" indent="11113" algn="l" rtl="0">
              <a:lnSpc>
                <a:spcPct val="100000"/>
              </a:lnSpc>
              <a:spcBef>
                <a:spcPts val="1000"/>
              </a:spcBef>
              <a:spcAft>
                <a:spcPts val="0"/>
              </a:spcAft>
              <a:buClr>
                <a:schemeClr val="lt1"/>
              </a:buClr>
              <a:buSzPts val="1400"/>
              <a:buNone/>
              <a:tabLst/>
              <a:defRPr sz="1400" b="0" i="0">
                <a:solidFill>
                  <a:schemeClr val="lt1"/>
                </a:solidFill>
                <a:latin typeface="Outfit"/>
                <a:ea typeface="Outfit"/>
                <a:cs typeface="Outfit"/>
                <a:sym typeface="Outfit"/>
              </a:defRPr>
            </a:lvl1pPr>
            <a:lvl2pPr marL="914400" lvl="1"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2pPr>
            <a:lvl3pPr marL="1371600" lvl="2"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3pPr>
            <a:lvl4pPr marL="1828800" lvl="3"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4pPr>
            <a:lvl5pPr marL="2286000" lvl="4" indent="-228600" algn="l" rtl="0">
              <a:lnSpc>
                <a:spcPct val="100000"/>
              </a:lnSpc>
              <a:spcBef>
                <a:spcPts val="500"/>
              </a:spcBef>
              <a:spcAft>
                <a:spcPts val="0"/>
              </a:spcAft>
              <a:buClr>
                <a:schemeClr val="lt1"/>
              </a:buClr>
              <a:buSzPts val="1400"/>
              <a:buNone/>
              <a:defRPr sz="1400" b="0" i="0">
                <a:solidFill>
                  <a:schemeClr val="lt1"/>
                </a:solidFill>
                <a:latin typeface="Outfit"/>
                <a:ea typeface="Outfit"/>
                <a:cs typeface="Outfit"/>
                <a:sym typeface="Outfit"/>
              </a:defRPr>
            </a:lvl5pPr>
            <a:lvl6pPr marL="2743200" lvl="5" indent="-317500" algn="l" rtl="0">
              <a:lnSpc>
                <a:spcPct val="100000"/>
              </a:lnSpc>
              <a:spcBef>
                <a:spcPts val="500"/>
              </a:spcBef>
              <a:spcAft>
                <a:spcPts val="0"/>
              </a:spcAft>
              <a:buClr>
                <a:schemeClr val="lt1"/>
              </a:buClr>
              <a:buSzPts val="1400"/>
              <a:buChar char="•"/>
              <a:defRPr sz="1400">
                <a:solidFill>
                  <a:schemeClr val="lt1"/>
                </a:solidFill>
              </a:defRPr>
            </a:lvl6pPr>
            <a:lvl7pPr marL="3200400" lvl="6" indent="-317500" algn="l" rtl="0">
              <a:lnSpc>
                <a:spcPct val="100000"/>
              </a:lnSpc>
              <a:spcBef>
                <a:spcPts val="500"/>
              </a:spcBef>
              <a:spcAft>
                <a:spcPts val="0"/>
              </a:spcAft>
              <a:buClr>
                <a:schemeClr val="lt1"/>
              </a:buClr>
              <a:buSzPts val="1400"/>
              <a:buChar char="•"/>
              <a:defRPr sz="1400">
                <a:solidFill>
                  <a:schemeClr val="lt1"/>
                </a:solidFill>
              </a:defRPr>
            </a:lvl7pPr>
            <a:lvl8pPr marL="3657600" lvl="7" indent="-317500" algn="l" rtl="0">
              <a:lnSpc>
                <a:spcPct val="100000"/>
              </a:lnSpc>
              <a:spcBef>
                <a:spcPts val="500"/>
              </a:spcBef>
              <a:spcAft>
                <a:spcPts val="0"/>
              </a:spcAft>
              <a:buClr>
                <a:schemeClr val="lt1"/>
              </a:buClr>
              <a:buSzPts val="1400"/>
              <a:buChar char="•"/>
              <a:defRPr sz="1400">
                <a:solidFill>
                  <a:schemeClr val="lt1"/>
                </a:solidFill>
              </a:defRPr>
            </a:lvl8pPr>
            <a:lvl9pPr marL="4114800" lvl="8" indent="-317500" algn="l" rtl="0">
              <a:lnSpc>
                <a:spcPct val="100000"/>
              </a:lnSpc>
              <a:spcBef>
                <a:spcPts val="500"/>
              </a:spcBef>
              <a:spcAft>
                <a:spcPts val="0"/>
              </a:spcAft>
              <a:buClr>
                <a:schemeClr val="lt1"/>
              </a:buClr>
              <a:buSzPts val="1400"/>
              <a:buChar char="•"/>
              <a:defRPr sz="1400">
                <a:solidFill>
                  <a:schemeClr val="lt1"/>
                </a:solidFill>
              </a:defRPr>
            </a:lvl9pPr>
          </a:lstStyle>
          <a:p>
            <a:endParaRPr dirty="0"/>
          </a:p>
        </p:txBody>
      </p:sp>
      <p:sp>
        <p:nvSpPr>
          <p:cNvPr id="9" name="Google Shape;155;p17">
            <a:extLst>
              <a:ext uri="{FF2B5EF4-FFF2-40B4-BE49-F238E27FC236}">
                <a16:creationId xmlns:a16="http://schemas.microsoft.com/office/drawing/2014/main" id="{B1C02A55-C68E-C31D-7084-3794C3A55F85}"/>
              </a:ext>
            </a:extLst>
          </p:cNvPr>
          <p:cNvSpPr txBox="1">
            <a:spLocks noGrp="1"/>
          </p:cNvSpPr>
          <p:nvPr>
            <p:ph type="subTitle" idx="15"/>
          </p:nvPr>
        </p:nvSpPr>
        <p:spPr>
          <a:xfrm>
            <a:off x="432950" y="1438018"/>
            <a:ext cx="3471600" cy="1106399"/>
          </a:xfrm>
          <a:prstGeom prst="rect">
            <a:avLst/>
          </a:prstGeom>
        </p:spPr>
        <p:txBody>
          <a:bodyPr spcFirstLastPara="1" wrap="square" lIns="36000" tIns="36000" rIns="36000" bIns="36000" anchor="t" anchorCtr="0">
            <a:normAutofit/>
          </a:bodyPr>
          <a:lstStyle>
            <a:lvl1pPr marL="0" marR="0" lvl="0" indent="11113" algn="l" rtl="0">
              <a:lnSpc>
                <a:spcPct val="100000"/>
              </a:lnSpc>
              <a:spcBef>
                <a:spcPts val="0"/>
              </a:spcBef>
              <a:spcAft>
                <a:spcPts val="0"/>
              </a:spcAft>
              <a:buClr>
                <a:schemeClr val="lt1"/>
              </a:buClr>
              <a:buSzPts val="3600"/>
              <a:buFont typeface="Outfit Light"/>
              <a:buNone/>
              <a:tabLst/>
              <a:defRPr sz="2600">
                <a:solidFill>
                  <a:schemeClr val="lt1"/>
                </a:solidFill>
                <a:latin typeface="Outfit Light"/>
                <a:ea typeface="Outfit Light"/>
                <a:cs typeface="Outfit Light"/>
                <a:sym typeface="Outfit Ligh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grpSp>
        <p:nvGrpSpPr>
          <p:cNvPr id="4" name="Graphic 18">
            <a:extLst>
              <a:ext uri="{FF2B5EF4-FFF2-40B4-BE49-F238E27FC236}">
                <a16:creationId xmlns:a16="http://schemas.microsoft.com/office/drawing/2014/main" id="{83AE3207-7014-E802-F3F3-DADA9701A4C7}"/>
              </a:ext>
            </a:extLst>
          </p:cNvPr>
          <p:cNvGrpSpPr/>
          <p:nvPr userDrawn="1"/>
        </p:nvGrpSpPr>
        <p:grpSpPr>
          <a:xfrm>
            <a:off x="10151620" y="502243"/>
            <a:ext cx="1574554" cy="281317"/>
            <a:chOff x="3636930" y="2825209"/>
            <a:chExt cx="4201001" cy="750570"/>
          </a:xfrm>
        </p:grpSpPr>
        <p:sp>
          <p:nvSpPr>
            <p:cNvPr id="5" name="Free-form: Shape 4">
              <a:extLst>
                <a:ext uri="{FF2B5EF4-FFF2-40B4-BE49-F238E27FC236}">
                  <a16:creationId xmlns:a16="http://schemas.microsoft.com/office/drawing/2014/main" id="{CB1FFF01-5F5B-B4F3-45BD-97ED60FEA028}"/>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10" name="Free-form: Shape 9">
              <a:extLst>
                <a:ext uri="{FF2B5EF4-FFF2-40B4-BE49-F238E27FC236}">
                  <a16:creationId xmlns:a16="http://schemas.microsoft.com/office/drawing/2014/main" id="{F94CF32B-31A2-3F45-7DD9-A6282FFA8A16}"/>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F6C70168-82FD-93A6-7296-5905BEEB2C7F}"/>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1DD5FDD8-FB0B-7629-FFA9-CDFC088F9856}"/>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700BEB1-6EE9-8AA3-2BD8-A3EDD233C870}"/>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CEA26096-19EE-11BD-1D75-034EB2AD8129}"/>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2EF24FA3-ADF6-945E-95C4-EDF583A85358}"/>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392443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5" name="Google Shape;125;p14">
            <a:extLst>
              <a:ext uri="{FF2B5EF4-FFF2-40B4-BE49-F238E27FC236}">
                <a16:creationId xmlns:a16="http://schemas.microsoft.com/office/drawing/2014/main" id="{64EA4710-E616-79C1-CF3D-74543C9451DA}"/>
              </a:ext>
            </a:extLst>
          </p:cNvPr>
          <p:cNvSpPr txBox="1">
            <a:spLocks noGrp="1"/>
          </p:cNvSpPr>
          <p:nvPr>
            <p:ph type="sldNum" idx="12"/>
          </p:nvPr>
        </p:nvSpPr>
        <p:spPr>
          <a:xfrm>
            <a:off x="921688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lt1"/>
                </a:solidFill>
                <a:latin typeface="Outfit"/>
                <a:ea typeface="Outfit"/>
                <a:cs typeface="Outfit"/>
                <a:sym typeface="Outfit"/>
              </a:defRPr>
            </a:lvl1pPr>
            <a:lvl2pPr marL="0" lvl="1" indent="0" algn="r">
              <a:spcBef>
                <a:spcPts val="0"/>
              </a:spcBef>
              <a:buNone/>
              <a:defRPr sz="1000" b="0" i="0" u="none" strike="noStrike" cap="none">
                <a:solidFill>
                  <a:schemeClr val="lt1"/>
                </a:solidFill>
                <a:latin typeface="Outfit"/>
                <a:ea typeface="Outfit"/>
                <a:cs typeface="Outfit"/>
                <a:sym typeface="Outfit"/>
              </a:defRPr>
            </a:lvl2pPr>
            <a:lvl3pPr marL="0" lvl="2" indent="0" algn="r">
              <a:spcBef>
                <a:spcPts val="0"/>
              </a:spcBef>
              <a:buNone/>
              <a:defRPr sz="1000" b="0" i="0" u="none" strike="noStrike" cap="none">
                <a:solidFill>
                  <a:schemeClr val="lt1"/>
                </a:solidFill>
                <a:latin typeface="Outfit"/>
                <a:ea typeface="Outfit"/>
                <a:cs typeface="Outfit"/>
                <a:sym typeface="Outfit"/>
              </a:defRPr>
            </a:lvl3pPr>
            <a:lvl4pPr marL="0" lvl="3" indent="0" algn="r">
              <a:spcBef>
                <a:spcPts val="0"/>
              </a:spcBef>
              <a:buNone/>
              <a:defRPr sz="1000" b="0" i="0" u="none" strike="noStrike" cap="none">
                <a:solidFill>
                  <a:schemeClr val="lt1"/>
                </a:solidFill>
                <a:latin typeface="Outfit"/>
                <a:ea typeface="Outfit"/>
                <a:cs typeface="Outfit"/>
                <a:sym typeface="Outfit"/>
              </a:defRPr>
            </a:lvl4pPr>
            <a:lvl5pPr marL="0" lvl="4" indent="0" algn="r">
              <a:spcBef>
                <a:spcPts val="0"/>
              </a:spcBef>
              <a:buNone/>
              <a:defRPr sz="1000" b="0" i="0" u="none" strike="noStrike" cap="none">
                <a:solidFill>
                  <a:schemeClr val="lt1"/>
                </a:solidFill>
                <a:latin typeface="Outfit"/>
                <a:ea typeface="Outfit"/>
                <a:cs typeface="Outfit"/>
                <a:sym typeface="Outfit"/>
              </a:defRPr>
            </a:lvl5pPr>
            <a:lvl6pPr marL="0" lvl="5" indent="0" algn="r">
              <a:spcBef>
                <a:spcPts val="0"/>
              </a:spcBef>
              <a:buNone/>
              <a:defRPr sz="1000" b="0" i="0" u="none" strike="noStrike" cap="none">
                <a:solidFill>
                  <a:schemeClr val="lt1"/>
                </a:solidFill>
                <a:latin typeface="Outfit"/>
                <a:ea typeface="Outfit"/>
                <a:cs typeface="Outfit"/>
                <a:sym typeface="Outfit"/>
              </a:defRPr>
            </a:lvl6pPr>
            <a:lvl7pPr marL="0" lvl="6" indent="0" algn="r">
              <a:spcBef>
                <a:spcPts val="0"/>
              </a:spcBef>
              <a:buNone/>
              <a:defRPr sz="1000" b="0" i="0" u="none" strike="noStrike" cap="none">
                <a:solidFill>
                  <a:schemeClr val="lt1"/>
                </a:solidFill>
                <a:latin typeface="Outfit"/>
                <a:ea typeface="Outfit"/>
                <a:cs typeface="Outfit"/>
                <a:sym typeface="Outfit"/>
              </a:defRPr>
            </a:lvl7pPr>
            <a:lvl8pPr marL="0" lvl="7" indent="0" algn="r">
              <a:spcBef>
                <a:spcPts val="0"/>
              </a:spcBef>
              <a:buNone/>
              <a:defRPr sz="1000" b="0" i="0" u="none" strike="noStrike" cap="none">
                <a:solidFill>
                  <a:schemeClr val="lt1"/>
                </a:solidFill>
                <a:latin typeface="Outfit"/>
                <a:ea typeface="Outfit"/>
                <a:cs typeface="Outfit"/>
                <a:sym typeface="Outfit"/>
              </a:defRPr>
            </a:lvl8pPr>
            <a:lvl9pPr marL="0" lvl="8" indent="0" algn="r">
              <a:spcBef>
                <a:spcPts val="0"/>
              </a:spcBef>
              <a:buNone/>
              <a:defRPr sz="1000" b="0" i="0" u="none" strike="noStrike" cap="none">
                <a:solidFill>
                  <a:schemeClr val="lt1"/>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pic>
        <p:nvPicPr>
          <p:cNvPr id="6" name="Google Shape;126;p14">
            <a:extLst>
              <a:ext uri="{FF2B5EF4-FFF2-40B4-BE49-F238E27FC236}">
                <a16:creationId xmlns:a16="http://schemas.microsoft.com/office/drawing/2014/main" id="{60A39C72-8143-4F69-5530-3A2E9205CA3C}"/>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5595582" y="0"/>
            <a:ext cx="6596418" cy="6858000"/>
          </a:xfrm>
          <a:prstGeom prst="rect">
            <a:avLst/>
          </a:prstGeom>
          <a:noFill/>
          <a:ln>
            <a:noFill/>
          </a:ln>
        </p:spPr>
      </p:pic>
      <p:sp>
        <p:nvSpPr>
          <p:cNvPr id="8" name="Google Shape;128;p14">
            <a:extLst>
              <a:ext uri="{FF2B5EF4-FFF2-40B4-BE49-F238E27FC236}">
                <a16:creationId xmlns:a16="http://schemas.microsoft.com/office/drawing/2014/main" id="{F1106600-2E67-AAB4-3C17-A4AD80315E11}"/>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a:solidFill>
                  <a:srgbClr val="808080"/>
                </a:solidFill>
                <a:latin typeface="Outfit"/>
                <a:ea typeface="Outfit"/>
                <a:cs typeface="Outfit"/>
                <a:sym typeface="Outfit"/>
              </a:rPr>
              <a:t>Copyright © 2023 Cemex Innovation Holding Ltd., </a:t>
            </a:r>
            <a:endParaRPr sz="800">
              <a:solidFill>
                <a:srgbClr val="808080"/>
              </a:solidFill>
              <a:latin typeface="Outfit"/>
              <a:ea typeface="Outfit"/>
              <a:cs typeface="Outfit"/>
              <a:sym typeface="Outfit"/>
            </a:endParaRPr>
          </a:p>
          <a:p>
            <a:pPr marL="0" lvl="0" indent="0" algn="l" rtl="0">
              <a:spcBef>
                <a:spcPts val="0"/>
              </a:spcBef>
              <a:spcAft>
                <a:spcPts val="0"/>
              </a:spcAft>
              <a:buNone/>
            </a:pPr>
            <a:r>
              <a:rPr lang="en-US" sz="800">
                <a:solidFill>
                  <a:srgbClr val="808080"/>
                </a:solidFill>
                <a:latin typeface="Outfit"/>
                <a:ea typeface="Outfit"/>
                <a:cs typeface="Outfit"/>
                <a:sym typeface="Outfit"/>
              </a:rPr>
              <a:t>Switzerland. All rights reserved</a:t>
            </a:r>
            <a:endParaRPr sz="800">
              <a:solidFill>
                <a:srgbClr val="808080"/>
              </a:solidFill>
              <a:latin typeface="Outfit"/>
              <a:ea typeface="Outfit"/>
              <a:cs typeface="Outfit"/>
              <a:sym typeface="Outfit"/>
            </a:endParaRPr>
          </a:p>
        </p:txBody>
      </p:sp>
      <p:sp>
        <p:nvSpPr>
          <p:cNvPr id="9" name="Google Shape;144;p16">
            <a:extLst>
              <a:ext uri="{FF2B5EF4-FFF2-40B4-BE49-F238E27FC236}">
                <a16:creationId xmlns:a16="http://schemas.microsoft.com/office/drawing/2014/main" id="{7C030C3A-7058-CD6B-6217-5AD59AF21197}"/>
              </a:ext>
            </a:extLst>
          </p:cNvPr>
          <p:cNvSpPr txBox="1">
            <a:spLocks noGrp="1"/>
          </p:cNvSpPr>
          <p:nvPr>
            <p:ph type="body" idx="1"/>
          </p:nvPr>
        </p:nvSpPr>
        <p:spPr>
          <a:xfrm>
            <a:off x="674700" y="2150950"/>
            <a:ext cx="4139700" cy="3972900"/>
          </a:xfrm>
          <a:prstGeom prst="rect">
            <a:avLst/>
          </a:prstGeom>
          <a:noFill/>
          <a:ln>
            <a:noFill/>
          </a:ln>
        </p:spPr>
        <p:txBody>
          <a:bodyPr spcFirstLastPara="1" wrap="square" lIns="91425" tIns="45700" rIns="91425" bIns="45700" anchor="t" anchorCtr="0">
            <a:normAutofit/>
          </a:bodyPr>
          <a:lstStyle>
            <a:lvl1pPr marL="0" lvl="0" indent="11113" algn="l" rtl="0">
              <a:lnSpc>
                <a:spcPct val="100000"/>
              </a:lnSpc>
              <a:spcBef>
                <a:spcPts val="1000"/>
              </a:spcBef>
              <a:spcAft>
                <a:spcPts val="0"/>
              </a:spcAft>
              <a:buClr>
                <a:srgbClr val="0000B3"/>
              </a:buClr>
              <a:buSzPts val="1800"/>
              <a:buFont typeface="Outfit SemiBold"/>
              <a:buNone/>
              <a:tabLst/>
              <a:defRPr sz="1800" i="0">
                <a:solidFill>
                  <a:srgbClr val="0000B3"/>
                </a:solidFill>
                <a:latin typeface="Outfit SemiBold"/>
                <a:ea typeface="Outfit SemiBold"/>
                <a:cs typeface="Outfit SemiBold"/>
                <a:sym typeface="Outfit SemiBold"/>
              </a:defRPr>
            </a:lvl1pPr>
            <a:lvl2pPr marL="914400" lvl="1"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2pPr>
            <a:lvl3pPr marL="1371600" lvl="2"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3pPr>
            <a:lvl4pPr marL="1828800" lvl="3"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4pPr>
            <a:lvl5pPr marL="2286000" lvl="4"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5pPr>
            <a:lvl6pPr marL="2743200" lvl="5"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6pPr>
            <a:lvl7pPr marL="3200400" lvl="6"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7pPr>
            <a:lvl8pPr marL="3657600" lvl="7"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8pPr>
            <a:lvl9pPr marL="4114800" lvl="8"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9pPr>
          </a:lstStyle>
          <a:p>
            <a:endParaRPr dirty="0"/>
          </a:p>
        </p:txBody>
      </p:sp>
      <p:sp>
        <p:nvSpPr>
          <p:cNvPr id="10" name="Google Shape;143;p16">
            <a:extLst>
              <a:ext uri="{FF2B5EF4-FFF2-40B4-BE49-F238E27FC236}">
                <a16:creationId xmlns:a16="http://schemas.microsoft.com/office/drawing/2014/main" id="{7FB27F21-6C17-C1C0-9652-8D24F9B9488C}"/>
              </a:ext>
            </a:extLst>
          </p:cNvPr>
          <p:cNvSpPr txBox="1">
            <a:spLocks noGrp="1"/>
          </p:cNvSpPr>
          <p:nvPr>
            <p:ph type="title"/>
          </p:nvPr>
        </p:nvSpPr>
        <p:spPr>
          <a:xfrm>
            <a:off x="674700" y="495496"/>
            <a:ext cx="4139700" cy="1506924"/>
          </a:xfrm>
          <a:prstGeom prst="rect">
            <a:avLst/>
          </a:prstGeom>
        </p:spPr>
        <p:txBody>
          <a:bodyPr spcFirstLastPara="1" wrap="square" lIns="91425" tIns="45700" rIns="91425" bIns="45700" anchor="t" anchorCtr="0">
            <a:normAutofit/>
          </a:bodyPr>
          <a:lstStyle>
            <a:lvl1pPr lvl="0" rtl="0">
              <a:lnSpc>
                <a:spcPct val="100000"/>
              </a:lnSpc>
              <a:spcBef>
                <a:spcPts val="0"/>
              </a:spcBef>
              <a:spcAft>
                <a:spcPts val="0"/>
              </a:spcAft>
              <a:buClr>
                <a:srgbClr val="0000B3"/>
              </a:buClr>
              <a:buSzPts val="4400"/>
              <a:buFont typeface="Outfit Light"/>
              <a:buNone/>
              <a:defRPr>
                <a:solidFill>
                  <a:srgbClr val="0000B3"/>
                </a:solidFill>
                <a:latin typeface="Outfit Light"/>
                <a:ea typeface="Outfit Light"/>
                <a:cs typeface="Outfit Light"/>
                <a:sym typeface="Outfit Light"/>
              </a:defRPr>
            </a:lvl1pPr>
            <a:lvl2pPr lvl="1"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9pPr>
          </a:lstStyle>
          <a:p>
            <a:endParaRPr dirty="0"/>
          </a:p>
        </p:txBody>
      </p:sp>
      <p:grpSp>
        <p:nvGrpSpPr>
          <p:cNvPr id="2" name="Graphic 18">
            <a:extLst>
              <a:ext uri="{FF2B5EF4-FFF2-40B4-BE49-F238E27FC236}">
                <a16:creationId xmlns:a16="http://schemas.microsoft.com/office/drawing/2014/main" id="{F2145339-3A21-4976-C7F8-DFA1B3B7FDA9}"/>
              </a:ext>
            </a:extLst>
          </p:cNvPr>
          <p:cNvGrpSpPr/>
          <p:nvPr userDrawn="1"/>
        </p:nvGrpSpPr>
        <p:grpSpPr>
          <a:xfrm>
            <a:off x="10151620" y="502243"/>
            <a:ext cx="1574554" cy="281317"/>
            <a:chOff x="3636930" y="2825209"/>
            <a:chExt cx="4201001" cy="750570"/>
          </a:xfrm>
        </p:grpSpPr>
        <p:sp>
          <p:nvSpPr>
            <p:cNvPr id="3" name="Free-form: Shape 2">
              <a:extLst>
                <a:ext uri="{FF2B5EF4-FFF2-40B4-BE49-F238E27FC236}">
                  <a16:creationId xmlns:a16="http://schemas.microsoft.com/office/drawing/2014/main" id="{9DAC92C7-4F1D-A433-8C66-B1723891677B}"/>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373E85FF-A0F0-15C9-C520-0FDA60288D5C}"/>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5254A316-D321-E126-84EE-F89AEB40EAFB}"/>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D53A1B10-236C-7CA5-0827-293D027F2CD8}"/>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B1BFAE97-DBD4-4415-66E7-0EEA669F3087}"/>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BDB40794-78D5-04A7-0CE2-DE982137A324}"/>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E5A6DAD0-8FC9-E8BE-69FF-B4EB55A2B679}"/>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4124174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1" name="Google Shape;132;p15">
            <a:extLst>
              <a:ext uri="{FF2B5EF4-FFF2-40B4-BE49-F238E27FC236}">
                <a16:creationId xmlns:a16="http://schemas.microsoft.com/office/drawing/2014/main" id="{2058AA82-7C22-AD34-9ADB-A9BF5FB037C1}"/>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5595582" y="0"/>
            <a:ext cx="6596418" cy="6858000"/>
          </a:xfrm>
          <a:prstGeom prst="rect">
            <a:avLst/>
          </a:prstGeom>
          <a:noFill/>
          <a:ln>
            <a:noFill/>
          </a:ln>
        </p:spPr>
      </p:pic>
      <p:sp>
        <p:nvSpPr>
          <p:cNvPr id="12" name="Google Shape;133;p15">
            <a:extLst>
              <a:ext uri="{FF2B5EF4-FFF2-40B4-BE49-F238E27FC236}">
                <a16:creationId xmlns:a16="http://schemas.microsoft.com/office/drawing/2014/main" id="{1C6BCAB2-2EB9-C1A7-0252-BB57B1420191}"/>
              </a:ext>
            </a:extLst>
          </p:cNvPr>
          <p:cNvSpPr txBox="1">
            <a:spLocks noGrp="1"/>
          </p:cNvSpPr>
          <p:nvPr>
            <p:ph type="sldNum" idx="12"/>
          </p:nvPr>
        </p:nvSpPr>
        <p:spPr>
          <a:xfrm>
            <a:off x="921688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lt1"/>
                </a:solidFill>
                <a:latin typeface="Outfit"/>
                <a:ea typeface="Outfit"/>
                <a:cs typeface="Outfit"/>
                <a:sym typeface="Outfit"/>
              </a:defRPr>
            </a:lvl1pPr>
            <a:lvl2pPr marL="0" lvl="1" indent="0" algn="r">
              <a:spcBef>
                <a:spcPts val="0"/>
              </a:spcBef>
              <a:buNone/>
              <a:defRPr sz="1000" b="0" i="0" u="none" strike="noStrike" cap="none">
                <a:solidFill>
                  <a:schemeClr val="lt1"/>
                </a:solidFill>
                <a:latin typeface="Outfit"/>
                <a:ea typeface="Outfit"/>
                <a:cs typeface="Outfit"/>
                <a:sym typeface="Outfit"/>
              </a:defRPr>
            </a:lvl2pPr>
            <a:lvl3pPr marL="0" lvl="2" indent="0" algn="r">
              <a:spcBef>
                <a:spcPts val="0"/>
              </a:spcBef>
              <a:buNone/>
              <a:defRPr sz="1000" b="0" i="0" u="none" strike="noStrike" cap="none">
                <a:solidFill>
                  <a:schemeClr val="lt1"/>
                </a:solidFill>
                <a:latin typeface="Outfit"/>
                <a:ea typeface="Outfit"/>
                <a:cs typeface="Outfit"/>
                <a:sym typeface="Outfit"/>
              </a:defRPr>
            </a:lvl3pPr>
            <a:lvl4pPr marL="0" lvl="3" indent="0" algn="r">
              <a:spcBef>
                <a:spcPts val="0"/>
              </a:spcBef>
              <a:buNone/>
              <a:defRPr sz="1000" b="0" i="0" u="none" strike="noStrike" cap="none">
                <a:solidFill>
                  <a:schemeClr val="lt1"/>
                </a:solidFill>
                <a:latin typeface="Outfit"/>
                <a:ea typeface="Outfit"/>
                <a:cs typeface="Outfit"/>
                <a:sym typeface="Outfit"/>
              </a:defRPr>
            </a:lvl4pPr>
            <a:lvl5pPr marL="0" lvl="4" indent="0" algn="r">
              <a:spcBef>
                <a:spcPts val="0"/>
              </a:spcBef>
              <a:buNone/>
              <a:defRPr sz="1000" b="0" i="0" u="none" strike="noStrike" cap="none">
                <a:solidFill>
                  <a:schemeClr val="lt1"/>
                </a:solidFill>
                <a:latin typeface="Outfit"/>
                <a:ea typeface="Outfit"/>
                <a:cs typeface="Outfit"/>
                <a:sym typeface="Outfit"/>
              </a:defRPr>
            </a:lvl5pPr>
            <a:lvl6pPr marL="0" lvl="5" indent="0" algn="r">
              <a:spcBef>
                <a:spcPts val="0"/>
              </a:spcBef>
              <a:buNone/>
              <a:defRPr sz="1000" b="0" i="0" u="none" strike="noStrike" cap="none">
                <a:solidFill>
                  <a:schemeClr val="lt1"/>
                </a:solidFill>
                <a:latin typeface="Outfit"/>
                <a:ea typeface="Outfit"/>
                <a:cs typeface="Outfit"/>
                <a:sym typeface="Outfit"/>
              </a:defRPr>
            </a:lvl6pPr>
            <a:lvl7pPr marL="0" lvl="6" indent="0" algn="r">
              <a:spcBef>
                <a:spcPts val="0"/>
              </a:spcBef>
              <a:buNone/>
              <a:defRPr sz="1000" b="0" i="0" u="none" strike="noStrike" cap="none">
                <a:solidFill>
                  <a:schemeClr val="lt1"/>
                </a:solidFill>
                <a:latin typeface="Outfit"/>
                <a:ea typeface="Outfit"/>
                <a:cs typeface="Outfit"/>
                <a:sym typeface="Outfit"/>
              </a:defRPr>
            </a:lvl7pPr>
            <a:lvl8pPr marL="0" lvl="7" indent="0" algn="r">
              <a:spcBef>
                <a:spcPts val="0"/>
              </a:spcBef>
              <a:buNone/>
              <a:defRPr sz="1000" b="0" i="0" u="none" strike="noStrike" cap="none">
                <a:solidFill>
                  <a:schemeClr val="lt1"/>
                </a:solidFill>
                <a:latin typeface="Outfit"/>
                <a:ea typeface="Outfit"/>
                <a:cs typeface="Outfit"/>
                <a:sym typeface="Outfit"/>
              </a:defRPr>
            </a:lvl8pPr>
            <a:lvl9pPr marL="0" lvl="8" indent="0" algn="r">
              <a:spcBef>
                <a:spcPts val="0"/>
              </a:spcBef>
              <a:buNone/>
              <a:defRPr sz="1000" b="0" i="0" u="none" strike="noStrike" cap="none">
                <a:solidFill>
                  <a:schemeClr val="lt1"/>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35;p15">
            <a:extLst>
              <a:ext uri="{FF2B5EF4-FFF2-40B4-BE49-F238E27FC236}">
                <a16:creationId xmlns:a16="http://schemas.microsoft.com/office/drawing/2014/main" id="{9CB627A6-0BDD-CBA2-9672-642C1C940E07}"/>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a:solidFill>
                  <a:srgbClr val="808080"/>
                </a:solidFill>
                <a:latin typeface="Outfit"/>
                <a:ea typeface="Outfit"/>
                <a:cs typeface="Outfit"/>
                <a:sym typeface="Outfit"/>
              </a:rPr>
              <a:t>Copyright © 2023 Cemex Innovation Holding Ltd., </a:t>
            </a:r>
            <a:endParaRPr sz="800">
              <a:solidFill>
                <a:srgbClr val="808080"/>
              </a:solidFill>
              <a:latin typeface="Outfit"/>
              <a:ea typeface="Outfit"/>
              <a:cs typeface="Outfit"/>
              <a:sym typeface="Outfit"/>
            </a:endParaRPr>
          </a:p>
          <a:p>
            <a:pPr marL="0" lvl="0" indent="0" algn="l" rtl="0">
              <a:spcBef>
                <a:spcPts val="0"/>
              </a:spcBef>
              <a:spcAft>
                <a:spcPts val="0"/>
              </a:spcAft>
              <a:buNone/>
            </a:pPr>
            <a:r>
              <a:rPr lang="en-US" sz="800">
                <a:solidFill>
                  <a:srgbClr val="808080"/>
                </a:solidFill>
                <a:latin typeface="Outfit"/>
                <a:ea typeface="Outfit"/>
                <a:cs typeface="Outfit"/>
                <a:sym typeface="Outfit"/>
              </a:rPr>
              <a:t>Switzerland. All rights reserved</a:t>
            </a:r>
            <a:endParaRPr sz="800">
              <a:solidFill>
                <a:srgbClr val="808080"/>
              </a:solidFill>
              <a:latin typeface="Outfit"/>
              <a:ea typeface="Outfit"/>
              <a:cs typeface="Outfit"/>
              <a:sym typeface="Outfit"/>
            </a:endParaRPr>
          </a:p>
        </p:txBody>
      </p:sp>
      <p:sp>
        <p:nvSpPr>
          <p:cNvPr id="15" name="Google Shape;144;p16">
            <a:extLst>
              <a:ext uri="{FF2B5EF4-FFF2-40B4-BE49-F238E27FC236}">
                <a16:creationId xmlns:a16="http://schemas.microsoft.com/office/drawing/2014/main" id="{4C91BAB3-3006-1738-AFF8-2686C71097AF}"/>
              </a:ext>
            </a:extLst>
          </p:cNvPr>
          <p:cNvSpPr txBox="1">
            <a:spLocks noGrp="1"/>
          </p:cNvSpPr>
          <p:nvPr>
            <p:ph type="body" idx="1"/>
          </p:nvPr>
        </p:nvSpPr>
        <p:spPr>
          <a:xfrm>
            <a:off x="674700" y="2150950"/>
            <a:ext cx="4139700" cy="3972900"/>
          </a:xfrm>
          <a:prstGeom prst="rect">
            <a:avLst/>
          </a:prstGeom>
          <a:noFill/>
          <a:ln>
            <a:noFill/>
          </a:ln>
        </p:spPr>
        <p:txBody>
          <a:bodyPr spcFirstLastPara="1" wrap="square" lIns="91425" tIns="45700" rIns="91425" bIns="45700" anchor="t" anchorCtr="0">
            <a:normAutofit/>
          </a:bodyPr>
          <a:lstStyle>
            <a:lvl1pPr marL="0" lvl="0" indent="11113" algn="l" rtl="0">
              <a:lnSpc>
                <a:spcPct val="100000"/>
              </a:lnSpc>
              <a:spcBef>
                <a:spcPts val="1000"/>
              </a:spcBef>
              <a:spcAft>
                <a:spcPts val="0"/>
              </a:spcAft>
              <a:buClr>
                <a:srgbClr val="0000B3"/>
              </a:buClr>
              <a:buSzPts val="1800"/>
              <a:buFont typeface="Outfit SemiBold"/>
              <a:buNone/>
              <a:tabLst/>
              <a:defRPr sz="1800" i="0">
                <a:solidFill>
                  <a:srgbClr val="0000B3"/>
                </a:solidFill>
                <a:latin typeface="Outfit SemiBold"/>
                <a:ea typeface="Outfit SemiBold"/>
                <a:cs typeface="Outfit SemiBold"/>
                <a:sym typeface="Outfit SemiBold"/>
              </a:defRPr>
            </a:lvl1pPr>
            <a:lvl2pPr marL="914400" lvl="1"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2pPr>
            <a:lvl3pPr marL="1371600" lvl="2"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3pPr>
            <a:lvl4pPr marL="1828800" lvl="3"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4pPr>
            <a:lvl5pPr marL="2286000" lvl="4"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5pPr>
            <a:lvl6pPr marL="2743200" lvl="5"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6pPr>
            <a:lvl7pPr marL="3200400" lvl="6"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7pPr>
            <a:lvl8pPr marL="3657600" lvl="7"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8pPr>
            <a:lvl9pPr marL="4114800" lvl="8"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9pPr>
          </a:lstStyle>
          <a:p>
            <a:endParaRPr dirty="0"/>
          </a:p>
        </p:txBody>
      </p:sp>
      <p:sp>
        <p:nvSpPr>
          <p:cNvPr id="16" name="Google Shape;143;p16">
            <a:extLst>
              <a:ext uri="{FF2B5EF4-FFF2-40B4-BE49-F238E27FC236}">
                <a16:creationId xmlns:a16="http://schemas.microsoft.com/office/drawing/2014/main" id="{3F8525AE-1BB2-C593-F431-579C2EBE3BF3}"/>
              </a:ext>
            </a:extLst>
          </p:cNvPr>
          <p:cNvSpPr txBox="1">
            <a:spLocks noGrp="1"/>
          </p:cNvSpPr>
          <p:nvPr>
            <p:ph type="title"/>
          </p:nvPr>
        </p:nvSpPr>
        <p:spPr>
          <a:xfrm>
            <a:off x="674700" y="495496"/>
            <a:ext cx="4139700" cy="1506924"/>
          </a:xfrm>
          <a:prstGeom prst="rect">
            <a:avLst/>
          </a:prstGeom>
        </p:spPr>
        <p:txBody>
          <a:bodyPr spcFirstLastPara="1" wrap="square" lIns="91425" tIns="45700" rIns="91425" bIns="45700" anchor="t" anchorCtr="0">
            <a:normAutofit/>
          </a:bodyPr>
          <a:lstStyle>
            <a:lvl1pPr lvl="0" rtl="0">
              <a:lnSpc>
                <a:spcPct val="100000"/>
              </a:lnSpc>
              <a:spcBef>
                <a:spcPts val="0"/>
              </a:spcBef>
              <a:spcAft>
                <a:spcPts val="0"/>
              </a:spcAft>
              <a:buClr>
                <a:srgbClr val="0000B3"/>
              </a:buClr>
              <a:buSzPts val="4400"/>
              <a:buFont typeface="Outfit Light"/>
              <a:buNone/>
              <a:defRPr>
                <a:solidFill>
                  <a:srgbClr val="0000B3"/>
                </a:solidFill>
                <a:latin typeface="Outfit Light"/>
                <a:ea typeface="Outfit Light"/>
                <a:cs typeface="Outfit Light"/>
                <a:sym typeface="Outfit Light"/>
              </a:defRPr>
            </a:lvl1pPr>
            <a:lvl2pPr lvl="1"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9pPr>
          </a:lstStyle>
          <a:p>
            <a:endParaRPr dirty="0"/>
          </a:p>
        </p:txBody>
      </p:sp>
      <p:grpSp>
        <p:nvGrpSpPr>
          <p:cNvPr id="2" name="Graphic 18">
            <a:extLst>
              <a:ext uri="{FF2B5EF4-FFF2-40B4-BE49-F238E27FC236}">
                <a16:creationId xmlns:a16="http://schemas.microsoft.com/office/drawing/2014/main" id="{5315B007-E37E-8F3A-3B5D-91D79C2276FC}"/>
              </a:ext>
            </a:extLst>
          </p:cNvPr>
          <p:cNvGrpSpPr/>
          <p:nvPr userDrawn="1"/>
        </p:nvGrpSpPr>
        <p:grpSpPr>
          <a:xfrm>
            <a:off x="10151620" y="502243"/>
            <a:ext cx="1574554" cy="281317"/>
            <a:chOff x="3636930" y="2825209"/>
            <a:chExt cx="4201001" cy="750570"/>
          </a:xfrm>
        </p:grpSpPr>
        <p:sp>
          <p:nvSpPr>
            <p:cNvPr id="3" name="Free-form: Shape 2">
              <a:extLst>
                <a:ext uri="{FF2B5EF4-FFF2-40B4-BE49-F238E27FC236}">
                  <a16:creationId xmlns:a16="http://schemas.microsoft.com/office/drawing/2014/main" id="{C17EAC6E-ECC7-2A8B-0E3D-0F888D569F43}"/>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4A6B6C93-DCCC-916F-F966-18355880596F}"/>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49F3CA7-C642-4082-D1E2-A0B72BC813CA}"/>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695BC031-2683-6DBC-3B70-DE77994115C0}"/>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829846DB-8CD2-99FF-3BE5-940B118D24DF}"/>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25E0BE25-7136-E7AC-AB3F-8AE9C779BE0A}"/>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281665E4-F661-7A4F-4474-4E290B8A3908}"/>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87320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5" name="Google Shape;23;p3">
            <a:extLst>
              <a:ext uri="{FF2B5EF4-FFF2-40B4-BE49-F238E27FC236}">
                <a16:creationId xmlns:a16="http://schemas.microsoft.com/office/drawing/2014/main" id="{BF6D9F7F-806C-E50D-0774-27CF1F83DB91}"/>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flipH="1">
            <a:off x="0" y="0"/>
            <a:ext cx="12201224" cy="6858000"/>
          </a:xfrm>
          <a:prstGeom prst="rect">
            <a:avLst/>
          </a:prstGeom>
          <a:noFill/>
          <a:ln>
            <a:noFill/>
          </a:ln>
        </p:spPr>
      </p:pic>
      <p:sp>
        <p:nvSpPr>
          <p:cNvPr id="2" name="Graphic 15">
            <a:extLst>
              <a:ext uri="{FF2B5EF4-FFF2-40B4-BE49-F238E27FC236}">
                <a16:creationId xmlns:a16="http://schemas.microsoft.com/office/drawing/2014/main" id="{9B95979E-079B-76A9-A26C-62AC9280A7FF}"/>
              </a:ext>
            </a:extLst>
          </p:cNvPr>
          <p:cNvSpPr/>
          <p:nvPr userDrawn="1"/>
        </p:nvSpPr>
        <p:spPr>
          <a:xfrm>
            <a:off x="0" y="-33051"/>
            <a:ext cx="10434500" cy="6891051"/>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2242185 w 8040053"/>
              <a:gd name="connsiteY0" fmla="*/ 7452 h 2442995"/>
              <a:gd name="connsiteX1" fmla="*/ 1581150 w 8040053"/>
              <a:gd name="connsiteY1" fmla="*/ 337970 h 2442995"/>
              <a:gd name="connsiteX2" fmla="*/ 0 w 8040053"/>
              <a:gd name="connsiteY2" fmla="*/ 2442995 h 2442995"/>
              <a:gd name="connsiteX3" fmla="*/ 5779770 w 8040053"/>
              <a:gd name="connsiteY3" fmla="*/ 2442995 h 2442995"/>
              <a:gd name="connsiteX4" fmla="*/ 6440805 w 8040053"/>
              <a:gd name="connsiteY4" fmla="*/ 2112478 h 2442995"/>
              <a:gd name="connsiteX5" fmla="*/ 8040053 w 8040053"/>
              <a:gd name="connsiteY5" fmla="*/ 6500 h 2442995"/>
              <a:gd name="connsiteX6" fmla="*/ 4332909 w 8040053"/>
              <a:gd name="connsiteY6" fmla="*/ 0 h 2442995"/>
              <a:gd name="connsiteX7" fmla="*/ 2242185 w 8040053"/>
              <a:gd name="connsiteY7" fmla="*/ 7452 h 2442995"/>
              <a:gd name="connsiteX8" fmla="*/ 2242185 w 8040053"/>
              <a:gd name="connsiteY8" fmla="*/ 7452 h 2442995"/>
              <a:gd name="connsiteX0" fmla="*/ 2242185 w 8040053"/>
              <a:gd name="connsiteY0" fmla="*/ 7452 h 2442995"/>
              <a:gd name="connsiteX1" fmla="*/ 1581150 w 8040053"/>
              <a:gd name="connsiteY1" fmla="*/ 337970 h 2442995"/>
              <a:gd name="connsiteX2" fmla="*/ 0 w 8040053"/>
              <a:gd name="connsiteY2" fmla="*/ 2442995 h 2442995"/>
              <a:gd name="connsiteX3" fmla="*/ 4332909 w 8040053"/>
              <a:gd name="connsiteY3" fmla="*/ 2439246 h 2442995"/>
              <a:gd name="connsiteX4" fmla="*/ 5779770 w 8040053"/>
              <a:gd name="connsiteY4" fmla="*/ 2442995 h 2442995"/>
              <a:gd name="connsiteX5" fmla="*/ 6440805 w 8040053"/>
              <a:gd name="connsiteY5" fmla="*/ 2112478 h 2442995"/>
              <a:gd name="connsiteX6" fmla="*/ 8040053 w 8040053"/>
              <a:gd name="connsiteY6" fmla="*/ 6500 h 2442995"/>
              <a:gd name="connsiteX7" fmla="*/ 4332909 w 8040053"/>
              <a:gd name="connsiteY7" fmla="*/ 0 h 2442995"/>
              <a:gd name="connsiteX8" fmla="*/ 2242185 w 8040053"/>
              <a:gd name="connsiteY8" fmla="*/ 7452 h 2442995"/>
              <a:gd name="connsiteX9" fmla="*/ 2242185 w 8040053"/>
              <a:gd name="connsiteY9" fmla="*/ 7452 h 2442995"/>
              <a:gd name="connsiteX0" fmla="*/ 661035 w 6458903"/>
              <a:gd name="connsiteY0" fmla="*/ 7452 h 2442995"/>
              <a:gd name="connsiteX1" fmla="*/ 0 w 6458903"/>
              <a:gd name="connsiteY1" fmla="*/ 337970 h 2442995"/>
              <a:gd name="connsiteX2" fmla="*/ 2751759 w 6458903"/>
              <a:gd name="connsiteY2" fmla="*/ 2439246 h 2442995"/>
              <a:gd name="connsiteX3" fmla="*/ 4198620 w 6458903"/>
              <a:gd name="connsiteY3" fmla="*/ 2442995 h 2442995"/>
              <a:gd name="connsiteX4" fmla="*/ 4859655 w 6458903"/>
              <a:gd name="connsiteY4" fmla="*/ 2112478 h 2442995"/>
              <a:gd name="connsiteX5" fmla="*/ 6458903 w 6458903"/>
              <a:gd name="connsiteY5" fmla="*/ 6500 h 2442995"/>
              <a:gd name="connsiteX6" fmla="*/ 2751759 w 6458903"/>
              <a:gd name="connsiteY6" fmla="*/ 0 h 2442995"/>
              <a:gd name="connsiteX7" fmla="*/ 661035 w 6458903"/>
              <a:gd name="connsiteY7" fmla="*/ 7452 h 2442995"/>
              <a:gd name="connsiteX8" fmla="*/ 661035 w 6458903"/>
              <a:gd name="connsiteY8"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7" fmla="*/ 0 w 5797868"/>
              <a:gd name="connsiteY7"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7144" h="2442995">
                <a:moveTo>
                  <a:pt x="0" y="0"/>
                </a:moveTo>
                <a:lnTo>
                  <a:pt x="0" y="2439246"/>
                </a:lnTo>
                <a:lnTo>
                  <a:pt x="1446861" y="2442995"/>
                </a:lnTo>
                <a:cubicBezTo>
                  <a:pt x="1706894" y="2442995"/>
                  <a:pt x="1951686" y="2320123"/>
                  <a:pt x="2107896" y="2112478"/>
                </a:cubicBezTo>
                <a:lnTo>
                  <a:pt x="3707144" y="6500"/>
                </a:lnTo>
                <a:lnTo>
                  <a:pt x="0" y="0"/>
                </a:lnTo>
                <a:close/>
              </a:path>
            </a:pathLst>
          </a:custGeom>
          <a:solidFill>
            <a:srgbClr val="0003AA"/>
          </a:solidFill>
          <a:ln w="4858" cap="flat">
            <a:noFill/>
            <a:prstDash val="solid"/>
            <a:miter/>
          </a:ln>
        </p:spPr>
        <p:txBody>
          <a:bodyPr rtlCol="0" anchor="ctr"/>
          <a:lstStyle/>
          <a:p>
            <a:endParaRPr lang="en-GB"/>
          </a:p>
        </p:txBody>
      </p:sp>
      <p:cxnSp>
        <p:nvCxnSpPr>
          <p:cNvPr id="8" name="Google Shape;26;p3">
            <a:extLst>
              <a:ext uri="{FF2B5EF4-FFF2-40B4-BE49-F238E27FC236}">
                <a16:creationId xmlns:a16="http://schemas.microsoft.com/office/drawing/2014/main" id="{0668D858-4406-D6D1-8B9B-EA90A4D24493}"/>
              </a:ext>
            </a:extLst>
          </p:cNvPr>
          <p:cNvCxnSpPr/>
          <p:nvPr userDrawn="1"/>
        </p:nvCxnSpPr>
        <p:spPr>
          <a:xfrm>
            <a:off x="1076191" y="5333605"/>
            <a:ext cx="590365" cy="0"/>
          </a:xfrm>
          <a:prstGeom prst="straightConnector1">
            <a:avLst/>
          </a:prstGeom>
          <a:noFill/>
          <a:ln w="38100" cap="flat" cmpd="sng">
            <a:solidFill>
              <a:srgbClr val="F22331"/>
            </a:solidFill>
            <a:prstDash val="solid"/>
            <a:miter lim="800000"/>
            <a:headEnd type="none" w="sm" len="sm"/>
            <a:tailEnd type="none" w="sm" len="sm"/>
          </a:ln>
        </p:spPr>
      </p:cxnSp>
      <p:sp>
        <p:nvSpPr>
          <p:cNvPr id="9" name="Google Shape;27;p3">
            <a:extLst>
              <a:ext uri="{FF2B5EF4-FFF2-40B4-BE49-F238E27FC236}">
                <a16:creationId xmlns:a16="http://schemas.microsoft.com/office/drawing/2014/main" id="{2789D2D6-7B5B-B5A8-88A7-BB4FFB4BF9A4}"/>
              </a:ext>
            </a:extLst>
          </p:cNvPr>
          <p:cNvSpPr txBox="1">
            <a:spLocks noGrp="1"/>
          </p:cNvSpPr>
          <p:nvPr>
            <p:ph type="body" idx="1"/>
          </p:nvPr>
        </p:nvSpPr>
        <p:spPr>
          <a:xfrm>
            <a:off x="952500" y="5608875"/>
            <a:ext cx="4378200" cy="687000"/>
          </a:xfrm>
          <a:prstGeom prst="rect">
            <a:avLst/>
          </a:prstGeom>
          <a:noFill/>
          <a:ln>
            <a:noFill/>
          </a:ln>
        </p:spPr>
        <p:txBody>
          <a:bodyPr spcFirstLastPara="1" wrap="square" lIns="91425" tIns="45700" rIns="91425" bIns="45700" anchor="t" anchorCtr="0">
            <a:normAutofit/>
          </a:bodyPr>
          <a:lstStyle>
            <a:lvl1pPr marL="0" lvl="0" indent="11113" algn="l" rtl="0">
              <a:lnSpc>
                <a:spcPct val="100000"/>
              </a:lnSpc>
              <a:spcBef>
                <a:spcPts val="1000"/>
              </a:spcBef>
              <a:spcAft>
                <a:spcPts val="0"/>
              </a:spcAft>
              <a:buClr>
                <a:schemeClr val="lt1"/>
              </a:buClr>
              <a:buSzPts val="1800"/>
              <a:buNone/>
              <a:tabLst/>
              <a:defRPr sz="1800" b="0" i="0">
                <a:solidFill>
                  <a:schemeClr val="lt1"/>
                </a:solidFill>
                <a:latin typeface="Outfit"/>
                <a:ea typeface="Outfit"/>
                <a:cs typeface="Outfit"/>
                <a:sym typeface="Outfit"/>
              </a:defRPr>
            </a:lvl1pPr>
            <a:lvl2pPr marL="914400" lvl="1" indent="-228600" algn="l" rtl="0">
              <a:lnSpc>
                <a:spcPct val="100000"/>
              </a:lnSpc>
              <a:spcBef>
                <a:spcPts val="500"/>
              </a:spcBef>
              <a:spcAft>
                <a:spcPts val="0"/>
              </a:spcAft>
              <a:buClr>
                <a:schemeClr val="lt1"/>
              </a:buClr>
              <a:buSzPts val="2400"/>
              <a:buNone/>
              <a:defRPr b="0" i="0">
                <a:solidFill>
                  <a:schemeClr val="lt1"/>
                </a:solidFill>
                <a:latin typeface="Outfit Light"/>
                <a:ea typeface="Outfit Light"/>
                <a:cs typeface="Outfit Light"/>
                <a:sym typeface="Outfit Light"/>
              </a:defRPr>
            </a:lvl2pPr>
            <a:lvl3pPr marL="1371600" lvl="2" indent="-228600" algn="l" rtl="0">
              <a:lnSpc>
                <a:spcPct val="100000"/>
              </a:lnSpc>
              <a:spcBef>
                <a:spcPts val="500"/>
              </a:spcBef>
              <a:spcAft>
                <a:spcPts val="0"/>
              </a:spcAft>
              <a:buClr>
                <a:schemeClr val="lt1"/>
              </a:buClr>
              <a:buSzPts val="2000"/>
              <a:buNone/>
              <a:defRPr b="0" i="0">
                <a:solidFill>
                  <a:schemeClr val="lt1"/>
                </a:solidFill>
                <a:latin typeface="Outfit Light"/>
                <a:ea typeface="Outfit Light"/>
                <a:cs typeface="Outfit Light"/>
                <a:sym typeface="Outfit Light"/>
              </a:defRPr>
            </a:lvl3pPr>
            <a:lvl4pPr marL="1828800" lvl="3"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4pPr>
            <a:lvl5pPr marL="2286000" lvl="4"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5pPr>
            <a:lvl6pPr marL="2743200" lvl="5" indent="-342900" algn="l" rtl="0">
              <a:lnSpc>
                <a:spcPct val="100000"/>
              </a:lnSpc>
              <a:spcBef>
                <a:spcPts val="500"/>
              </a:spcBef>
              <a:spcAft>
                <a:spcPts val="0"/>
              </a:spcAft>
              <a:buClr>
                <a:schemeClr val="lt1"/>
              </a:buClr>
              <a:buSzPts val="1800"/>
              <a:buChar char="•"/>
              <a:defRPr>
                <a:solidFill>
                  <a:schemeClr val="lt1"/>
                </a:solidFill>
              </a:defRPr>
            </a:lvl6pPr>
            <a:lvl7pPr marL="3200400" lvl="6" indent="-342900" algn="l" rtl="0">
              <a:lnSpc>
                <a:spcPct val="100000"/>
              </a:lnSpc>
              <a:spcBef>
                <a:spcPts val="500"/>
              </a:spcBef>
              <a:spcAft>
                <a:spcPts val="0"/>
              </a:spcAft>
              <a:buClr>
                <a:schemeClr val="lt1"/>
              </a:buClr>
              <a:buSzPts val="1800"/>
              <a:buChar char="•"/>
              <a:defRPr>
                <a:solidFill>
                  <a:schemeClr val="lt1"/>
                </a:solidFill>
              </a:defRPr>
            </a:lvl7pPr>
            <a:lvl8pPr marL="3657600" lvl="7" indent="-342900" algn="l" rtl="0">
              <a:lnSpc>
                <a:spcPct val="100000"/>
              </a:lnSpc>
              <a:spcBef>
                <a:spcPts val="500"/>
              </a:spcBef>
              <a:spcAft>
                <a:spcPts val="0"/>
              </a:spcAft>
              <a:buClr>
                <a:schemeClr val="lt1"/>
              </a:buClr>
              <a:buSzPts val="1800"/>
              <a:buChar char="•"/>
              <a:defRPr>
                <a:solidFill>
                  <a:schemeClr val="lt1"/>
                </a:solidFill>
              </a:defRPr>
            </a:lvl8pPr>
            <a:lvl9pPr marL="4114800" lvl="8" indent="-342900" algn="l" rtl="0">
              <a:lnSpc>
                <a:spcPct val="100000"/>
              </a:lnSpc>
              <a:spcBef>
                <a:spcPts val="500"/>
              </a:spcBef>
              <a:spcAft>
                <a:spcPts val="0"/>
              </a:spcAft>
              <a:buClr>
                <a:schemeClr val="lt1"/>
              </a:buClr>
              <a:buSzPts val="1800"/>
              <a:buChar char="•"/>
              <a:defRPr>
                <a:solidFill>
                  <a:schemeClr val="lt1"/>
                </a:solidFill>
              </a:defRPr>
            </a:lvl9pPr>
          </a:lstStyle>
          <a:p>
            <a:endParaRPr dirty="0"/>
          </a:p>
        </p:txBody>
      </p:sp>
      <p:sp>
        <p:nvSpPr>
          <p:cNvPr id="10" name="Google Shape;28;p3">
            <a:extLst>
              <a:ext uri="{FF2B5EF4-FFF2-40B4-BE49-F238E27FC236}">
                <a16:creationId xmlns:a16="http://schemas.microsoft.com/office/drawing/2014/main" id="{18233068-22DD-B934-9256-53D045CC7AA8}"/>
              </a:ext>
            </a:extLst>
          </p:cNvPr>
          <p:cNvSpPr txBox="1">
            <a:spLocks noGrp="1"/>
          </p:cNvSpPr>
          <p:nvPr>
            <p:ph type="title"/>
          </p:nvPr>
        </p:nvSpPr>
        <p:spPr>
          <a:xfrm>
            <a:off x="952500" y="2286000"/>
            <a:ext cx="6217200" cy="15759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chemeClr val="lt1"/>
              </a:buClr>
              <a:buSzPts val="4800"/>
              <a:buFont typeface="Arial"/>
              <a:buNone/>
              <a:tabLst/>
              <a:defRPr sz="4800">
                <a:solidFill>
                  <a:schemeClr val="lt1"/>
                </a:solidFill>
                <a:latin typeface="Outfit Light"/>
                <a:ea typeface="Outfit Light"/>
                <a:cs typeface="Outfit Light"/>
                <a:sym typeface="Outfit Ligh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dirty="0"/>
          </a:p>
        </p:txBody>
      </p:sp>
      <p:sp>
        <p:nvSpPr>
          <p:cNvPr id="11" name="Google Shape;29;p3">
            <a:extLst>
              <a:ext uri="{FF2B5EF4-FFF2-40B4-BE49-F238E27FC236}">
                <a16:creationId xmlns:a16="http://schemas.microsoft.com/office/drawing/2014/main" id="{AA7F9490-589E-F7D3-4B84-AA73BC1BEEF6}"/>
              </a:ext>
            </a:extLst>
          </p:cNvPr>
          <p:cNvSpPr txBox="1">
            <a:spLocks noGrp="1"/>
          </p:cNvSpPr>
          <p:nvPr>
            <p:ph type="subTitle" idx="2"/>
          </p:nvPr>
        </p:nvSpPr>
        <p:spPr>
          <a:xfrm>
            <a:off x="952500" y="4191000"/>
            <a:ext cx="5611200" cy="6870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chemeClr val="lt1"/>
              </a:buClr>
              <a:buSzPts val="1800"/>
              <a:buFont typeface="Outfit SemiBold"/>
              <a:buNone/>
              <a:tabLst/>
              <a:defRPr sz="1800">
                <a:solidFill>
                  <a:schemeClr val="lt1"/>
                </a:solidFill>
                <a:latin typeface="Outfit SemiBold"/>
                <a:ea typeface="Outfit SemiBold"/>
                <a:cs typeface="Outfit SemiBold"/>
                <a:sym typeface="Outfit SemiBold"/>
              </a:defRPr>
            </a:lvl1pPr>
            <a:lvl2pPr lvl="1" rtl="0">
              <a:spcBef>
                <a:spcPts val="500"/>
              </a:spcBef>
              <a:spcAft>
                <a:spcPts val="0"/>
              </a:spcAft>
              <a:buClr>
                <a:schemeClr val="lt1"/>
              </a:buClr>
              <a:buSzPts val="2400"/>
              <a:buNone/>
              <a:defRPr>
                <a:solidFill>
                  <a:schemeClr val="lt1"/>
                </a:solidFill>
              </a:defRPr>
            </a:lvl2pPr>
            <a:lvl3pPr lvl="2" rtl="0">
              <a:spcBef>
                <a:spcPts val="500"/>
              </a:spcBef>
              <a:spcAft>
                <a:spcPts val="0"/>
              </a:spcAft>
              <a:buClr>
                <a:schemeClr val="lt1"/>
              </a:buClr>
              <a:buSzPts val="2000"/>
              <a:buNone/>
              <a:defRPr>
                <a:solidFill>
                  <a:schemeClr val="lt1"/>
                </a:solidFill>
              </a:defRPr>
            </a:lvl3pPr>
            <a:lvl4pPr lvl="3" rtl="0">
              <a:spcBef>
                <a:spcPts val="500"/>
              </a:spcBef>
              <a:spcAft>
                <a:spcPts val="0"/>
              </a:spcAft>
              <a:buClr>
                <a:schemeClr val="lt1"/>
              </a:buClr>
              <a:buSzPts val="1800"/>
              <a:buNone/>
              <a:defRPr>
                <a:solidFill>
                  <a:schemeClr val="lt1"/>
                </a:solidFill>
              </a:defRPr>
            </a:lvl4pPr>
            <a:lvl5pPr lvl="4" rtl="0">
              <a:spcBef>
                <a:spcPts val="500"/>
              </a:spcBef>
              <a:spcAft>
                <a:spcPts val="0"/>
              </a:spcAft>
              <a:buClr>
                <a:schemeClr val="lt1"/>
              </a:buClr>
              <a:buSzPts val="1800"/>
              <a:buNone/>
              <a:defRPr>
                <a:solidFill>
                  <a:schemeClr val="lt1"/>
                </a:solidFill>
              </a:defRPr>
            </a:lvl5pPr>
            <a:lvl6pPr lvl="5" rtl="0">
              <a:spcBef>
                <a:spcPts val="500"/>
              </a:spcBef>
              <a:spcAft>
                <a:spcPts val="0"/>
              </a:spcAft>
              <a:buClr>
                <a:schemeClr val="lt1"/>
              </a:buClr>
              <a:buSzPts val="1800"/>
              <a:buNone/>
              <a:defRPr>
                <a:solidFill>
                  <a:schemeClr val="lt1"/>
                </a:solidFill>
              </a:defRPr>
            </a:lvl6pPr>
            <a:lvl7pPr lvl="6" rtl="0">
              <a:spcBef>
                <a:spcPts val="500"/>
              </a:spcBef>
              <a:spcAft>
                <a:spcPts val="0"/>
              </a:spcAft>
              <a:buClr>
                <a:schemeClr val="lt1"/>
              </a:buClr>
              <a:buSzPts val="1800"/>
              <a:buNone/>
              <a:defRPr>
                <a:solidFill>
                  <a:schemeClr val="lt1"/>
                </a:solidFill>
              </a:defRPr>
            </a:lvl7pPr>
            <a:lvl8pPr lvl="7" rtl="0">
              <a:spcBef>
                <a:spcPts val="500"/>
              </a:spcBef>
              <a:spcAft>
                <a:spcPts val="0"/>
              </a:spcAft>
              <a:buClr>
                <a:schemeClr val="lt1"/>
              </a:buClr>
              <a:buSzPts val="1800"/>
              <a:buNone/>
              <a:defRPr>
                <a:solidFill>
                  <a:schemeClr val="lt1"/>
                </a:solidFill>
              </a:defRPr>
            </a:lvl8pPr>
            <a:lvl9pPr lvl="8" rtl="0">
              <a:spcBef>
                <a:spcPts val="500"/>
              </a:spcBef>
              <a:spcAft>
                <a:spcPts val="0"/>
              </a:spcAft>
              <a:buClr>
                <a:schemeClr val="lt1"/>
              </a:buClr>
              <a:buSzPts val="1800"/>
              <a:buNone/>
              <a:defRPr>
                <a:solidFill>
                  <a:schemeClr val="lt1"/>
                </a:solidFill>
              </a:defRPr>
            </a:lvl9pPr>
          </a:lstStyle>
          <a:p>
            <a:endParaRPr dirty="0"/>
          </a:p>
        </p:txBody>
      </p:sp>
      <p:grpSp>
        <p:nvGrpSpPr>
          <p:cNvPr id="18" name="Graphic 18">
            <a:extLst>
              <a:ext uri="{FF2B5EF4-FFF2-40B4-BE49-F238E27FC236}">
                <a16:creationId xmlns:a16="http://schemas.microsoft.com/office/drawing/2014/main" id="{B0A9AC41-16F6-12B4-C084-CF8FFA6C4490}"/>
              </a:ext>
            </a:extLst>
          </p:cNvPr>
          <p:cNvGrpSpPr/>
          <p:nvPr userDrawn="1"/>
        </p:nvGrpSpPr>
        <p:grpSpPr>
          <a:xfrm>
            <a:off x="973113" y="1008767"/>
            <a:ext cx="2856038" cy="510273"/>
            <a:chOff x="3636930" y="2825209"/>
            <a:chExt cx="4201001" cy="750570"/>
          </a:xfrm>
          <a:solidFill>
            <a:schemeClr val="bg1"/>
          </a:solidFill>
        </p:grpSpPr>
        <p:sp>
          <p:nvSpPr>
            <p:cNvPr id="19" name="Free-form: Shape 18">
              <a:extLst>
                <a:ext uri="{FF2B5EF4-FFF2-40B4-BE49-F238E27FC236}">
                  <a16:creationId xmlns:a16="http://schemas.microsoft.com/office/drawing/2014/main" id="{BF47AE9C-6C1C-9D96-CB91-062BC6BBEB7A}"/>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5B4EE9-785F-88F3-DE6A-89350EA321CA}"/>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14F0470-5425-0CF3-7298-5820DEC956E0}"/>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70313ED-0420-69D4-9924-916AD9C4D71A}"/>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AEAC1BD-F85A-7166-691D-F6C43702E690}"/>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2510BFD-3F9F-CFCE-FFEE-31DEAFD6A1F8}"/>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5A1FA68-7105-8936-F093-0A3831746DC4}"/>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777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pic>
        <p:nvPicPr>
          <p:cNvPr id="5" name="Google Shape;139;p16">
            <a:extLst>
              <a:ext uri="{FF2B5EF4-FFF2-40B4-BE49-F238E27FC236}">
                <a16:creationId xmlns:a16="http://schemas.microsoft.com/office/drawing/2014/main" id="{F3C88B69-C114-55C3-4033-1E8DADC42657}"/>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5595582" y="0"/>
            <a:ext cx="6596418" cy="6858000"/>
          </a:xfrm>
          <a:prstGeom prst="rect">
            <a:avLst/>
          </a:prstGeom>
          <a:noFill/>
          <a:ln>
            <a:noFill/>
          </a:ln>
        </p:spPr>
      </p:pic>
      <p:sp>
        <p:nvSpPr>
          <p:cNvPr id="6" name="Google Shape;140;p16">
            <a:extLst>
              <a:ext uri="{FF2B5EF4-FFF2-40B4-BE49-F238E27FC236}">
                <a16:creationId xmlns:a16="http://schemas.microsoft.com/office/drawing/2014/main" id="{F4212550-E191-71DF-88E6-E072384058D3}"/>
              </a:ext>
            </a:extLst>
          </p:cNvPr>
          <p:cNvSpPr txBox="1">
            <a:spLocks noGrp="1"/>
          </p:cNvSpPr>
          <p:nvPr>
            <p:ph type="sldNum" idx="12"/>
          </p:nvPr>
        </p:nvSpPr>
        <p:spPr>
          <a:xfrm>
            <a:off x="921688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lt1"/>
                </a:solidFill>
                <a:latin typeface="Outfit"/>
                <a:ea typeface="Outfit"/>
                <a:cs typeface="Outfit"/>
                <a:sym typeface="Outfit"/>
              </a:defRPr>
            </a:lvl1pPr>
            <a:lvl2pPr marL="0" lvl="1" indent="0" algn="r">
              <a:spcBef>
                <a:spcPts val="0"/>
              </a:spcBef>
              <a:buNone/>
              <a:defRPr sz="1000" b="0" i="0" u="none" strike="noStrike" cap="none">
                <a:solidFill>
                  <a:schemeClr val="lt1"/>
                </a:solidFill>
                <a:latin typeface="Outfit"/>
                <a:ea typeface="Outfit"/>
                <a:cs typeface="Outfit"/>
                <a:sym typeface="Outfit"/>
              </a:defRPr>
            </a:lvl2pPr>
            <a:lvl3pPr marL="0" lvl="2" indent="0" algn="r">
              <a:spcBef>
                <a:spcPts val="0"/>
              </a:spcBef>
              <a:buNone/>
              <a:defRPr sz="1000" b="0" i="0" u="none" strike="noStrike" cap="none">
                <a:solidFill>
                  <a:schemeClr val="lt1"/>
                </a:solidFill>
                <a:latin typeface="Outfit"/>
                <a:ea typeface="Outfit"/>
                <a:cs typeface="Outfit"/>
                <a:sym typeface="Outfit"/>
              </a:defRPr>
            </a:lvl3pPr>
            <a:lvl4pPr marL="0" lvl="3" indent="0" algn="r">
              <a:spcBef>
                <a:spcPts val="0"/>
              </a:spcBef>
              <a:buNone/>
              <a:defRPr sz="1000" b="0" i="0" u="none" strike="noStrike" cap="none">
                <a:solidFill>
                  <a:schemeClr val="lt1"/>
                </a:solidFill>
                <a:latin typeface="Outfit"/>
                <a:ea typeface="Outfit"/>
                <a:cs typeface="Outfit"/>
                <a:sym typeface="Outfit"/>
              </a:defRPr>
            </a:lvl4pPr>
            <a:lvl5pPr marL="0" lvl="4" indent="0" algn="r">
              <a:spcBef>
                <a:spcPts val="0"/>
              </a:spcBef>
              <a:buNone/>
              <a:defRPr sz="1000" b="0" i="0" u="none" strike="noStrike" cap="none">
                <a:solidFill>
                  <a:schemeClr val="lt1"/>
                </a:solidFill>
                <a:latin typeface="Outfit"/>
                <a:ea typeface="Outfit"/>
                <a:cs typeface="Outfit"/>
                <a:sym typeface="Outfit"/>
              </a:defRPr>
            </a:lvl5pPr>
            <a:lvl6pPr marL="0" lvl="5" indent="0" algn="r">
              <a:spcBef>
                <a:spcPts val="0"/>
              </a:spcBef>
              <a:buNone/>
              <a:defRPr sz="1000" b="0" i="0" u="none" strike="noStrike" cap="none">
                <a:solidFill>
                  <a:schemeClr val="lt1"/>
                </a:solidFill>
                <a:latin typeface="Outfit"/>
                <a:ea typeface="Outfit"/>
                <a:cs typeface="Outfit"/>
                <a:sym typeface="Outfit"/>
              </a:defRPr>
            </a:lvl6pPr>
            <a:lvl7pPr marL="0" lvl="6" indent="0" algn="r">
              <a:spcBef>
                <a:spcPts val="0"/>
              </a:spcBef>
              <a:buNone/>
              <a:defRPr sz="1000" b="0" i="0" u="none" strike="noStrike" cap="none">
                <a:solidFill>
                  <a:schemeClr val="lt1"/>
                </a:solidFill>
                <a:latin typeface="Outfit"/>
                <a:ea typeface="Outfit"/>
                <a:cs typeface="Outfit"/>
                <a:sym typeface="Outfit"/>
              </a:defRPr>
            </a:lvl7pPr>
            <a:lvl8pPr marL="0" lvl="7" indent="0" algn="r">
              <a:spcBef>
                <a:spcPts val="0"/>
              </a:spcBef>
              <a:buNone/>
              <a:defRPr sz="1000" b="0" i="0" u="none" strike="noStrike" cap="none">
                <a:solidFill>
                  <a:schemeClr val="lt1"/>
                </a:solidFill>
                <a:latin typeface="Outfit"/>
                <a:ea typeface="Outfit"/>
                <a:cs typeface="Outfit"/>
                <a:sym typeface="Outfit"/>
              </a:defRPr>
            </a:lvl8pPr>
            <a:lvl9pPr marL="0" lvl="8" indent="0" algn="r">
              <a:spcBef>
                <a:spcPts val="0"/>
              </a:spcBef>
              <a:buNone/>
              <a:defRPr sz="1000" b="0" i="0" u="none" strike="noStrike" cap="none">
                <a:solidFill>
                  <a:schemeClr val="lt1"/>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142;p16">
            <a:extLst>
              <a:ext uri="{FF2B5EF4-FFF2-40B4-BE49-F238E27FC236}">
                <a16:creationId xmlns:a16="http://schemas.microsoft.com/office/drawing/2014/main" id="{D06BFEBA-A92E-EDCD-64D5-4A32AE999ED1}"/>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a:solidFill>
                  <a:srgbClr val="808080"/>
                </a:solidFill>
                <a:latin typeface="Outfit"/>
                <a:ea typeface="Outfit"/>
                <a:cs typeface="Outfit"/>
                <a:sym typeface="Outfit"/>
              </a:rPr>
              <a:t>Copyright © 2023 Cemex Innovation Holding Ltd., </a:t>
            </a:r>
            <a:endParaRPr sz="800">
              <a:solidFill>
                <a:srgbClr val="808080"/>
              </a:solidFill>
              <a:latin typeface="Outfit"/>
              <a:ea typeface="Outfit"/>
              <a:cs typeface="Outfit"/>
              <a:sym typeface="Outfit"/>
            </a:endParaRPr>
          </a:p>
          <a:p>
            <a:pPr marL="0" lvl="0" indent="0" algn="l" rtl="0">
              <a:spcBef>
                <a:spcPts val="0"/>
              </a:spcBef>
              <a:spcAft>
                <a:spcPts val="0"/>
              </a:spcAft>
              <a:buNone/>
            </a:pPr>
            <a:r>
              <a:rPr lang="en-US" sz="800">
                <a:solidFill>
                  <a:srgbClr val="808080"/>
                </a:solidFill>
                <a:latin typeface="Outfit"/>
                <a:ea typeface="Outfit"/>
                <a:cs typeface="Outfit"/>
                <a:sym typeface="Outfit"/>
              </a:rPr>
              <a:t>Switzerland. All rights reserved</a:t>
            </a:r>
            <a:endParaRPr sz="800">
              <a:solidFill>
                <a:srgbClr val="808080"/>
              </a:solidFill>
              <a:latin typeface="Outfit"/>
              <a:ea typeface="Outfit"/>
              <a:cs typeface="Outfit"/>
              <a:sym typeface="Outfit"/>
            </a:endParaRPr>
          </a:p>
        </p:txBody>
      </p:sp>
      <p:sp>
        <p:nvSpPr>
          <p:cNvPr id="9" name="Google Shape;143;p16">
            <a:extLst>
              <a:ext uri="{FF2B5EF4-FFF2-40B4-BE49-F238E27FC236}">
                <a16:creationId xmlns:a16="http://schemas.microsoft.com/office/drawing/2014/main" id="{5C3F2133-826A-E7FA-212A-121DD9D7D105}"/>
              </a:ext>
            </a:extLst>
          </p:cNvPr>
          <p:cNvSpPr txBox="1">
            <a:spLocks noGrp="1"/>
          </p:cNvSpPr>
          <p:nvPr>
            <p:ph type="title"/>
          </p:nvPr>
        </p:nvSpPr>
        <p:spPr>
          <a:xfrm>
            <a:off x="674700" y="495496"/>
            <a:ext cx="4139700" cy="1506924"/>
          </a:xfrm>
          <a:prstGeom prst="rect">
            <a:avLst/>
          </a:prstGeom>
        </p:spPr>
        <p:txBody>
          <a:bodyPr spcFirstLastPara="1" wrap="square" lIns="91425" tIns="45700" rIns="91425" bIns="45700" anchor="t" anchorCtr="0">
            <a:normAutofit/>
          </a:bodyPr>
          <a:lstStyle>
            <a:lvl1pPr lvl="0" rtl="0">
              <a:lnSpc>
                <a:spcPct val="100000"/>
              </a:lnSpc>
              <a:spcBef>
                <a:spcPts val="0"/>
              </a:spcBef>
              <a:spcAft>
                <a:spcPts val="0"/>
              </a:spcAft>
              <a:buClr>
                <a:srgbClr val="0000B3"/>
              </a:buClr>
              <a:buSzPts val="4400"/>
              <a:buFont typeface="Outfit Light"/>
              <a:buNone/>
              <a:defRPr>
                <a:solidFill>
                  <a:srgbClr val="0000B3"/>
                </a:solidFill>
                <a:latin typeface="Outfit Light"/>
                <a:ea typeface="Outfit Light"/>
                <a:cs typeface="Outfit Light"/>
                <a:sym typeface="Outfit Light"/>
              </a:defRPr>
            </a:lvl1pPr>
            <a:lvl2pPr lvl="1"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1400"/>
              <a:buFont typeface="Outfit Medium"/>
              <a:buNone/>
              <a:defRPr>
                <a:solidFill>
                  <a:schemeClr val="lt1"/>
                </a:solidFill>
                <a:latin typeface="Outfit Medium"/>
                <a:ea typeface="Outfit Medium"/>
                <a:cs typeface="Outfit Medium"/>
                <a:sym typeface="Outfit Medium"/>
              </a:defRPr>
            </a:lvl9pPr>
          </a:lstStyle>
          <a:p>
            <a:endParaRPr dirty="0"/>
          </a:p>
        </p:txBody>
      </p:sp>
      <p:sp>
        <p:nvSpPr>
          <p:cNvPr id="10" name="Google Shape;144;p16">
            <a:extLst>
              <a:ext uri="{FF2B5EF4-FFF2-40B4-BE49-F238E27FC236}">
                <a16:creationId xmlns:a16="http://schemas.microsoft.com/office/drawing/2014/main" id="{52028981-12A1-769C-19EF-682EFCE6E3A8}"/>
              </a:ext>
            </a:extLst>
          </p:cNvPr>
          <p:cNvSpPr txBox="1">
            <a:spLocks noGrp="1"/>
          </p:cNvSpPr>
          <p:nvPr>
            <p:ph type="body" idx="1"/>
          </p:nvPr>
        </p:nvSpPr>
        <p:spPr>
          <a:xfrm>
            <a:off x="674700" y="2150950"/>
            <a:ext cx="4139700" cy="3972900"/>
          </a:xfrm>
          <a:prstGeom prst="rect">
            <a:avLst/>
          </a:prstGeom>
          <a:noFill/>
          <a:ln>
            <a:noFill/>
          </a:ln>
        </p:spPr>
        <p:txBody>
          <a:bodyPr spcFirstLastPara="1" wrap="square" lIns="91425" tIns="45700" rIns="91425" bIns="45700" anchor="t" anchorCtr="0">
            <a:normAutofit/>
          </a:bodyPr>
          <a:lstStyle>
            <a:lvl1pPr marL="0" lvl="0" indent="11113" algn="l" rtl="0">
              <a:lnSpc>
                <a:spcPct val="100000"/>
              </a:lnSpc>
              <a:spcBef>
                <a:spcPts val="1000"/>
              </a:spcBef>
              <a:spcAft>
                <a:spcPts val="0"/>
              </a:spcAft>
              <a:buClr>
                <a:srgbClr val="0000B3"/>
              </a:buClr>
              <a:buSzPts val="1800"/>
              <a:buFont typeface="Outfit SemiBold"/>
              <a:buNone/>
              <a:tabLst/>
              <a:defRPr sz="1800" i="0">
                <a:solidFill>
                  <a:srgbClr val="0000B3"/>
                </a:solidFill>
                <a:latin typeface="Outfit SemiBold"/>
                <a:ea typeface="Outfit SemiBold"/>
                <a:cs typeface="Outfit SemiBold"/>
                <a:sym typeface="Outfit SemiBold"/>
              </a:defRPr>
            </a:lvl1pPr>
            <a:lvl2pPr marL="914400" lvl="1"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2pPr>
            <a:lvl3pPr marL="1371600" lvl="2"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3pPr>
            <a:lvl4pPr marL="1828800" lvl="3"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4pPr>
            <a:lvl5pPr marL="2286000" lvl="4" indent="-228600" algn="l" rtl="0">
              <a:lnSpc>
                <a:spcPct val="100000"/>
              </a:lnSpc>
              <a:spcBef>
                <a:spcPts val="500"/>
              </a:spcBef>
              <a:spcAft>
                <a:spcPts val="0"/>
              </a:spcAft>
              <a:buClr>
                <a:srgbClr val="0000B3"/>
              </a:buClr>
              <a:buSzPts val="1800"/>
              <a:buFont typeface="Outfit SemiBold"/>
              <a:buNone/>
              <a:defRPr sz="1800" i="0">
                <a:solidFill>
                  <a:srgbClr val="0000B3"/>
                </a:solidFill>
                <a:latin typeface="Outfit SemiBold"/>
                <a:ea typeface="Outfit SemiBold"/>
                <a:cs typeface="Outfit SemiBold"/>
                <a:sym typeface="Outfit SemiBold"/>
              </a:defRPr>
            </a:lvl5pPr>
            <a:lvl6pPr marL="2743200" lvl="5"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6pPr>
            <a:lvl7pPr marL="3200400" lvl="6"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7pPr>
            <a:lvl8pPr marL="3657600" lvl="7"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8pPr>
            <a:lvl9pPr marL="4114800" lvl="8" indent="-342900" algn="l" rtl="0">
              <a:lnSpc>
                <a:spcPct val="100000"/>
              </a:lnSpc>
              <a:spcBef>
                <a:spcPts val="500"/>
              </a:spcBef>
              <a:spcAft>
                <a:spcPts val="0"/>
              </a:spcAft>
              <a:buClr>
                <a:srgbClr val="0000B3"/>
              </a:buClr>
              <a:buSzPts val="1800"/>
              <a:buFont typeface="Outfit SemiBold"/>
              <a:buChar char="•"/>
              <a:defRPr>
                <a:solidFill>
                  <a:srgbClr val="0000B3"/>
                </a:solidFill>
                <a:latin typeface="Outfit SemiBold"/>
                <a:ea typeface="Outfit SemiBold"/>
                <a:cs typeface="Outfit SemiBold"/>
                <a:sym typeface="Outfit SemiBold"/>
              </a:defRPr>
            </a:lvl9pPr>
          </a:lstStyle>
          <a:p>
            <a:endParaRPr dirty="0"/>
          </a:p>
        </p:txBody>
      </p:sp>
      <p:grpSp>
        <p:nvGrpSpPr>
          <p:cNvPr id="2" name="Graphic 18">
            <a:extLst>
              <a:ext uri="{FF2B5EF4-FFF2-40B4-BE49-F238E27FC236}">
                <a16:creationId xmlns:a16="http://schemas.microsoft.com/office/drawing/2014/main" id="{740E68D5-1E13-8DBD-9BE5-E1B7789BD8C2}"/>
              </a:ext>
            </a:extLst>
          </p:cNvPr>
          <p:cNvGrpSpPr/>
          <p:nvPr userDrawn="1"/>
        </p:nvGrpSpPr>
        <p:grpSpPr>
          <a:xfrm>
            <a:off x="10151620" y="502243"/>
            <a:ext cx="1574554" cy="281317"/>
            <a:chOff x="3636930" y="2825209"/>
            <a:chExt cx="4201001" cy="750570"/>
          </a:xfrm>
        </p:grpSpPr>
        <p:sp>
          <p:nvSpPr>
            <p:cNvPr id="3" name="Free-form: Shape 2">
              <a:extLst>
                <a:ext uri="{FF2B5EF4-FFF2-40B4-BE49-F238E27FC236}">
                  <a16:creationId xmlns:a16="http://schemas.microsoft.com/office/drawing/2014/main" id="{D266FF24-6599-233E-87FF-D9DF3CCBBFEB}"/>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18CD87CD-0B42-0505-55CE-4F7782BB2D9B}"/>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5DEB5FB-6B78-3751-2BAD-25A92BD87A4D}"/>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CD93A20A-7FBB-978E-8361-E27D31B47869}"/>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2E35065D-253C-7FED-D9F5-06A20D53BDAE}"/>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092B4166-DC8D-98A5-AAE4-F254586EC7F6}"/>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BD0FE1C5-80FA-894A-6526-29C93DE51D55}"/>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3489285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Google Shape;166;p18">
            <a:extLst>
              <a:ext uri="{FF2B5EF4-FFF2-40B4-BE49-F238E27FC236}">
                <a16:creationId xmlns:a16="http://schemas.microsoft.com/office/drawing/2014/main" id="{7713077A-6F30-730F-2AC1-5C9A39BC5FAC}"/>
              </a:ext>
            </a:extLst>
          </p:cNvPr>
          <p:cNvSpPr txBox="1">
            <a:spLocks noGrp="1"/>
          </p:cNvSpPr>
          <p:nvPr>
            <p:ph type="sldNum" idx="12"/>
          </p:nvPr>
        </p:nvSpPr>
        <p:spPr>
          <a:xfrm>
            <a:off x="11425187" y="6356350"/>
            <a:ext cx="5349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0003AA"/>
                </a:solidFill>
                <a:latin typeface="Outfit"/>
                <a:ea typeface="Outfit"/>
                <a:cs typeface="Outfit"/>
                <a:sym typeface="Outfit"/>
              </a:defRPr>
            </a:lvl1pPr>
            <a:lvl2pPr marL="0" lvl="1" indent="0" algn="r">
              <a:spcBef>
                <a:spcPts val="0"/>
              </a:spcBef>
              <a:buNone/>
              <a:defRPr sz="1000" b="0" i="0" u="none" strike="noStrike" cap="none">
                <a:solidFill>
                  <a:srgbClr val="0003AA"/>
                </a:solidFill>
                <a:latin typeface="Outfit"/>
                <a:ea typeface="Outfit"/>
                <a:cs typeface="Outfit"/>
                <a:sym typeface="Outfit"/>
              </a:defRPr>
            </a:lvl2pPr>
            <a:lvl3pPr marL="0" lvl="2" indent="0" algn="r">
              <a:spcBef>
                <a:spcPts val="0"/>
              </a:spcBef>
              <a:buNone/>
              <a:defRPr sz="1000" b="0" i="0" u="none" strike="noStrike" cap="none">
                <a:solidFill>
                  <a:srgbClr val="0003AA"/>
                </a:solidFill>
                <a:latin typeface="Outfit"/>
                <a:ea typeface="Outfit"/>
                <a:cs typeface="Outfit"/>
                <a:sym typeface="Outfit"/>
              </a:defRPr>
            </a:lvl3pPr>
            <a:lvl4pPr marL="0" lvl="3" indent="0" algn="r">
              <a:spcBef>
                <a:spcPts val="0"/>
              </a:spcBef>
              <a:buNone/>
              <a:defRPr sz="1000" b="0" i="0" u="none" strike="noStrike" cap="none">
                <a:solidFill>
                  <a:srgbClr val="0003AA"/>
                </a:solidFill>
                <a:latin typeface="Outfit"/>
                <a:ea typeface="Outfit"/>
                <a:cs typeface="Outfit"/>
                <a:sym typeface="Outfit"/>
              </a:defRPr>
            </a:lvl4pPr>
            <a:lvl5pPr marL="0" lvl="4" indent="0" algn="r">
              <a:spcBef>
                <a:spcPts val="0"/>
              </a:spcBef>
              <a:buNone/>
              <a:defRPr sz="1000" b="0" i="0" u="none" strike="noStrike" cap="none">
                <a:solidFill>
                  <a:srgbClr val="0003AA"/>
                </a:solidFill>
                <a:latin typeface="Outfit"/>
                <a:ea typeface="Outfit"/>
                <a:cs typeface="Outfit"/>
                <a:sym typeface="Outfit"/>
              </a:defRPr>
            </a:lvl5pPr>
            <a:lvl6pPr marL="0" lvl="5" indent="0" algn="r">
              <a:spcBef>
                <a:spcPts val="0"/>
              </a:spcBef>
              <a:buNone/>
              <a:defRPr sz="1000" b="0" i="0" u="none" strike="noStrike" cap="none">
                <a:solidFill>
                  <a:srgbClr val="0003AA"/>
                </a:solidFill>
                <a:latin typeface="Outfit"/>
                <a:ea typeface="Outfit"/>
                <a:cs typeface="Outfit"/>
                <a:sym typeface="Outfit"/>
              </a:defRPr>
            </a:lvl6pPr>
            <a:lvl7pPr marL="0" lvl="6" indent="0" algn="r">
              <a:spcBef>
                <a:spcPts val="0"/>
              </a:spcBef>
              <a:buNone/>
              <a:defRPr sz="1000" b="0" i="0" u="none" strike="noStrike" cap="none">
                <a:solidFill>
                  <a:srgbClr val="0003AA"/>
                </a:solidFill>
                <a:latin typeface="Outfit"/>
                <a:ea typeface="Outfit"/>
                <a:cs typeface="Outfit"/>
                <a:sym typeface="Outfit"/>
              </a:defRPr>
            </a:lvl7pPr>
            <a:lvl8pPr marL="0" lvl="7" indent="0" algn="r">
              <a:spcBef>
                <a:spcPts val="0"/>
              </a:spcBef>
              <a:buNone/>
              <a:defRPr sz="1000" b="0" i="0" u="none" strike="noStrike" cap="none">
                <a:solidFill>
                  <a:srgbClr val="0003AA"/>
                </a:solidFill>
                <a:latin typeface="Outfit"/>
                <a:ea typeface="Outfit"/>
                <a:cs typeface="Outfit"/>
                <a:sym typeface="Outfit"/>
              </a:defRPr>
            </a:lvl8pPr>
            <a:lvl9pPr marL="0" lvl="8" indent="0" algn="r">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168;p18">
            <a:extLst>
              <a:ext uri="{FF2B5EF4-FFF2-40B4-BE49-F238E27FC236}">
                <a16:creationId xmlns:a16="http://schemas.microsoft.com/office/drawing/2014/main" id="{1ADDB2C2-850F-E127-4E33-D58B7B60EFD3}"/>
              </a:ext>
            </a:extLst>
          </p:cNvPr>
          <p:cNvSpPr txBox="1">
            <a:spLocks noGrp="1"/>
          </p:cNvSpPr>
          <p:nvPr>
            <p:ph type="ftr" idx="11"/>
          </p:nvPr>
        </p:nvSpPr>
        <p:spPr>
          <a:xfrm>
            <a:off x="135834" y="6362700"/>
            <a:ext cx="399553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800" b="0" i="0" u="none" strike="noStrike">
                <a:solidFill>
                  <a:srgbClr val="80808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0" name="Google Shape;191;p18">
            <a:extLst>
              <a:ext uri="{FF2B5EF4-FFF2-40B4-BE49-F238E27FC236}">
                <a16:creationId xmlns:a16="http://schemas.microsoft.com/office/drawing/2014/main" id="{0D9A17CB-66A9-8B6A-4C46-4D6AF9BDB25E}"/>
              </a:ext>
            </a:extLst>
          </p:cNvPr>
          <p:cNvCxnSpPr/>
          <p:nvPr userDrawn="1"/>
        </p:nvCxnSpPr>
        <p:spPr>
          <a:xfrm>
            <a:off x="4435517" y="1651746"/>
            <a:ext cx="590400" cy="0"/>
          </a:xfrm>
          <a:prstGeom prst="straightConnector1">
            <a:avLst/>
          </a:prstGeom>
          <a:noFill/>
          <a:ln w="38100" cap="flat" cmpd="sng">
            <a:solidFill>
              <a:srgbClr val="F22331"/>
            </a:solidFill>
            <a:prstDash val="solid"/>
            <a:miter lim="800000"/>
            <a:headEnd type="none" w="sm" len="sm"/>
            <a:tailEnd type="none" w="sm" len="sm"/>
          </a:ln>
        </p:spPr>
      </p:cxnSp>
      <p:pic>
        <p:nvPicPr>
          <p:cNvPr id="11" name="Google Shape;192;p18">
            <a:extLst>
              <a:ext uri="{FF2B5EF4-FFF2-40B4-BE49-F238E27FC236}">
                <a16:creationId xmlns:a16="http://schemas.microsoft.com/office/drawing/2014/main" id="{32DEC32A-7FB2-4104-29D5-8007060F8F2A}"/>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3558639" cy="6857998"/>
          </a:xfrm>
          <a:prstGeom prst="rect">
            <a:avLst/>
          </a:prstGeom>
          <a:noFill/>
          <a:ln>
            <a:noFill/>
          </a:ln>
        </p:spPr>
      </p:pic>
      <p:sp>
        <p:nvSpPr>
          <p:cNvPr id="12" name="Google Shape;193;p18">
            <a:extLst>
              <a:ext uri="{FF2B5EF4-FFF2-40B4-BE49-F238E27FC236}">
                <a16:creationId xmlns:a16="http://schemas.microsoft.com/office/drawing/2014/main" id="{AB81B63F-CA63-6E87-41E7-89D4F18B9B8F}"/>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b="1">
                <a:solidFill>
                  <a:schemeClr val="lt1"/>
                </a:solidFill>
                <a:latin typeface="Outfit SemiBold"/>
                <a:ea typeface="Outfit SemiBold"/>
                <a:cs typeface="Outfit SemiBold"/>
                <a:sym typeface="Outfit SemiBold"/>
              </a:rPr>
              <a:t>Copyright © 2023 Cemex Innovation Holding Ltd., </a:t>
            </a:r>
            <a:endParaRPr sz="800" b="1">
              <a:solidFill>
                <a:schemeClr val="lt1"/>
              </a:solidFill>
              <a:latin typeface="Outfit SemiBold"/>
              <a:ea typeface="Outfit SemiBold"/>
              <a:cs typeface="Outfit SemiBold"/>
              <a:sym typeface="Outfit SemiBold"/>
            </a:endParaRPr>
          </a:p>
          <a:p>
            <a:pPr marL="0" lvl="0" indent="0" algn="l" rtl="0">
              <a:spcBef>
                <a:spcPts val="0"/>
              </a:spcBef>
              <a:spcAft>
                <a:spcPts val="0"/>
              </a:spcAft>
              <a:buNone/>
            </a:pPr>
            <a:r>
              <a:rPr lang="en-US" sz="800" b="1">
                <a:solidFill>
                  <a:schemeClr val="lt1"/>
                </a:solidFill>
                <a:latin typeface="Outfit SemiBold"/>
                <a:ea typeface="Outfit SemiBold"/>
                <a:cs typeface="Outfit SemiBold"/>
                <a:sym typeface="Outfit SemiBold"/>
              </a:rPr>
              <a:t>Switzerland. All rights reserved</a:t>
            </a:r>
            <a:endParaRPr sz="800" b="1">
              <a:solidFill>
                <a:schemeClr val="lt1"/>
              </a:solidFill>
              <a:latin typeface="Outfit SemiBold"/>
              <a:ea typeface="Outfit SemiBold"/>
              <a:cs typeface="Outfit SemiBold"/>
              <a:sym typeface="Outfit SemiBold"/>
            </a:endParaRPr>
          </a:p>
        </p:txBody>
      </p:sp>
      <p:sp>
        <p:nvSpPr>
          <p:cNvPr id="13" name="Google Shape;194;p18">
            <a:extLst>
              <a:ext uri="{FF2B5EF4-FFF2-40B4-BE49-F238E27FC236}">
                <a16:creationId xmlns:a16="http://schemas.microsoft.com/office/drawing/2014/main" id="{B36B47B5-DF6A-72C3-E169-85D0DD16FB31}"/>
              </a:ext>
            </a:extLst>
          </p:cNvPr>
          <p:cNvSpPr txBox="1">
            <a:spLocks noGrp="1"/>
          </p:cNvSpPr>
          <p:nvPr>
            <p:ph type="body" idx="32"/>
          </p:nvPr>
        </p:nvSpPr>
        <p:spPr>
          <a:xfrm>
            <a:off x="4337224" y="1947874"/>
            <a:ext cx="3168000" cy="4128827"/>
          </a:xfrm>
          <a:prstGeom prst="rect">
            <a:avLst/>
          </a:prstGeom>
          <a:noFill/>
          <a:ln>
            <a:noFill/>
          </a:ln>
        </p:spPr>
        <p:txBody>
          <a:bodyPr spcFirstLastPara="1" wrap="square" lIns="91425" tIns="45700" rIns="91425" bIns="45700" anchor="t" anchorCtr="0">
            <a:normAutofit/>
          </a:bodyPr>
          <a:lstStyle>
            <a:lvl1pPr marL="0" lvl="0" indent="11113" algn="l" rtl="0">
              <a:lnSpc>
                <a:spcPct val="100000"/>
              </a:lnSpc>
              <a:spcBef>
                <a:spcPts val="1000"/>
              </a:spcBef>
              <a:spcAft>
                <a:spcPts val="0"/>
              </a:spcAft>
              <a:buClr>
                <a:srgbClr val="0000B3"/>
              </a:buClr>
              <a:buSzPts val="1600"/>
              <a:buFont typeface="Outfit SemiBold"/>
              <a:buNone/>
              <a:tabLst/>
              <a:defRPr sz="1600" i="0">
                <a:solidFill>
                  <a:srgbClr val="0000B3"/>
                </a:solidFill>
                <a:latin typeface="Outfit SemiBold"/>
                <a:ea typeface="Outfit SemiBold"/>
                <a:cs typeface="Outfit SemiBold"/>
                <a:sym typeface="Outfit SemiBold"/>
              </a:defRPr>
            </a:lvl1pPr>
            <a:lvl2pPr marL="914400" lvl="1" indent="-228600" algn="l" rtl="0">
              <a:lnSpc>
                <a:spcPct val="100000"/>
              </a:lnSpc>
              <a:spcBef>
                <a:spcPts val="500"/>
              </a:spcBef>
              <a:spcAft>
                <a:spcPts val="0"/>
              </a:spcAft>
              <a:buClr>
                <a:srgbClr val="0000B3"/>
              </a:buClr>
              <a:buSzPts val="1600"/>
              <a:buFont typeface="Outfit SemiBold"/>
              <a:buNone/>
              <a:defRPr sz="1600" i="0">
                <a:solidFill>
                  <a:srgbClr val="0000B3"/>
                </a:solidFill>
                <a:latin typeface="Outfit SemiBold"/>
                <a:ea typeface="Outfit SemiBold"/>
                <a:cs typeface="Outfit SemiBold"/>
                <a:sym typeface="Outfit SemiBold"/>
              </a:defRPr>
            </a:lvl2pPr>
            <a:lvl3pPr marL="1371600" lvl="2" indent="-228600" algn="l" rtl="0">
              <a:lnSpc>
                <a:spcPct val="100000"/>
              </a:lnSpc>
              <a:spcBef>
                <a:spcPts val="500"/>
              </a:spcBef>
              <a:spcAft>
                <a:spcPts val="0"/>
              </a:spcAft>
              <a:buClr>
                <a:srgbClr val="0000B3"/>
              </a:buClr>
              <a:buSzPts val="1600"/>
              <a:buFont typeface="Outfit SemiBold"/>
              <a:buNone/>
              <a:defRPr sz="1600" i="0">
                <a:solidFill>
                  <a:srgbClr val="0000B3"/>
                </a:solidFill>
                <a:latin typeface="Outfit SemiBold"/>
                <a:ea typeface="Outfit SemiBold"/>
                <a:cs typeface="Outfit SemiBold"/>
                <a:sym typeface="Outfit SemiBold"/>
              </a:defRPr>
            </a:lvl3pPr>
            <a:lvl4pPr marL="1828800" lvl="3" indent="-228600" algn="l" rtl="0">
              <a:lnSpc>
                <a:spcPct val="100000"/>
              </a:lnSpc>
              <a:spcBef>
                <a:spcPts val="500"/>
              </a:spcBef>
              <a:spcAft>
                <a:spcPts val="0"/>
              </a:spcAft>
              <a:buClr>
                <a:srgbClr val="0000B3"/>
              </a:buClr>
              <a:buSzPts val="1600"/>
              <a:buFont typeface="Outfit SemiBold"/>
              <a:buNone/>
              <a:defRPr sz="1600" i="0">
                <a:solidFill>
                  <a:srgbClr val="0000B3"/>
                </a:solidFill>
                <a:latin typeface="Outfit SemiBold"/>
                <a:ea typeface="Outfit SemiBold"/>
                <a:cs typeface="Outfit SemiBold"/>
                <a:sym typeface="Outfit SemiBold"/>
              </a:defRPr>
            </a:lvl4pPr>
            <a:lvl5pPr marL="2286000" lvl="4" indent="-228600" algn="l" rtl="0">
              <a:lnSpc>
                <a:spcPct val="100000"/>
              </a:lnSpc>
              <a:spcBef>
                <a:spcPts val="500"/>
              </a:spcBef>
              <a:spcAft>
                <a:spcPts val="0"/>
              </a:spcAft>
              <a:buClr>
                <a:srgbClr val="0000B3"/>
              </a:buClr>
              <a:buSzPts val="1600"/>
              <a:buFont typeface="Outfit SemiBold"/>
              <a:buNone/>
              <a:defRPr sz="1600" i="0">
                <a:solidFill>
                  <a:srgbClr val="0000B3"/>
                </a:solidFill>
                <a:latin typeface="Outfit SemiBold"/>
                <a:ea typeface="Outfit SemiBold"/>
                <a:cs typeface="Outfit SemiBold"/>
                <a:sym typeface="Outfit SemiBold"/>
              </a:defRPr>
            </a:lvl5pPr>
            <a:lvl6pPr marL="2743200" lvl="5" indent="-330200" algn="l" rtl="0">
              <a:lnSpc>
                <a:spcPct val="100000"/>
              </a:lnSpc>
              <a:spcBef>
                <a:spcPts val="500"/>
              </a:spcBef>
              <a:spcAft>
                <a:spcPts val="0"/>
              </a:spcAft>
              <a:buClr>
                <a:srgbClr val="0000B3"/>
              </a:buClr>
              <a:buSzPts val="1600"/>
              <a:buFont typeface="Outfit SemiBold"/>
              <a:buChar char="•"/>
              <a:defRPr sz="1600">
                <a:solidFill>
                  <a:srgbClr val="0000B3"/>
                </a:solidFill>
                <a:latin typeface="Outfit SemiBold"/>
                <a:ea typeface="Outfit SemiBold"/>
                <a:cs typeface="Outfit SemiBold"/>
                <a:sym typeface="Outfit SemiBold"/>
              </a:defRPr>
            </a:lvl6pPr>
            <a:lvl7pPr marL="3200400" lvl="6" indent="-330200" algn="l" rtl="0">
              <a:lnSpc>
                <a:spcPct val="100000"/>
              </a:lnSpc>
              <a:spcBef>
                <a:spcPts val="500"/>
              </a:spcBef>
              <a:spcAft>
                <a:spcPts val="0"/>
              </a:spcAft>
              <a:buClr>
                <a:srgbClr val="0000B3"/>
              </a:buClr>
              <a:buSzPts val="1600"/>
              <a:buFont typeface="Outfit SemiBold"/>
              <a:buChar char="•"/>
              <a:defRPr sz="1600">
                <a:solidFill>
                  <a:srgbClr val="0000B3"/>
                </a:solidFill>
                <a:latin typeface="Outfit SemiBold"/>
                <a:ea typeface="Outfit SemiBold"/>
                <a:cs typeface="Outfit SemiBold"/>
                <a:sym typeface="Outfit SemiBold"/>
              </a:defRPr>
            </a:lvl7pPr>
            <a:lvl8pPr marL="3657600" lvl="7" indent="-330200" algn="l" rtl="0">
              <a:lnSpc>
                <a:spcPct val="100000"/>
              </a:lnSpc>
              <a:spcBef>
                <a:spcPts val="500"/>
              </a:spcBef>
              <a:spcAft>
                <a:spcPts val="0"/>
              </a:spcAft>
              <a:buClr>
                <a:srgbClr val="0000B3"/>
              </a:buClr>
              <a:buSzPts val="1600"/>
              <a:buFont typeface="Outfit SemiBold"/>
              <a:buChar char="•"/>
              <a:defRPr sz="1600">
                <a:solidFill>
                  <a:srgbClr val="0000B3"/>
                </a:solidFill>
                <a:latin typeface="Outfit SemiBold"/>
                <a:ea typeface="Outfit SemiBold"/>
                <a:cs typeface="Outfit SemiBold"/>
                <a:sym typeface="Outfit SemiBold"/>
              </a:defRPr>
            </a:lvl8pPr>
            <a:lvl9pPr marL="4114800" lvl="8" indent="-330200" algn="l" rtl="0">
              <a:lnSpc>
                <a:spcPct val="100000"/>
              </a:lnSpc>
              <a:spcBef>
                <a:spcPts val="500"/>
              </a:spcBef>
              <a:spcAft>
                <a:spcPts val="0"/>
              </a:spcAft>
              <a:buClr>
                <a:srgbClr val="0000B3"/>
              </a:buClr>
              <a:buSzPts val="1600"/>
              <a:buFont typeface="Outfit SemiBold"/>
              <a:buChar char="•"/>
              <a:defRPr sz="1600">
                <a:solidFill>
                  <a:srgbClr val="0000B3"/>
                </a:solidFill>
                <a:latin typeface="Outfit SemiBold"/>
                <a:ea typeface="Outfit SemiBold"/>
                <a:cs typeface="Outfit SemiBold"/>
                <a:sym typeface="Outfit SemiBold"/>
              </a:defRPr>
            </a:lvl9pPr>
          </a:lstStyle>
          <a:p>
            <a:endParaRPr dirty="0"/>
          </a:p>
        </p:txBody>
      </p:sp>
      <p:sp>
        <p:nvSpPr>
          <p:cNvPr id="14" name="Google Shape;195;p18">
            <a:extLst>
              <a:ext uri="{FF2B5EF4-FFF2-40B4-BE49-F238E27FC236}">
                <a16:creationId xmlns:a16="http://schemas.microsoft.com/office/drawing/2014/main" id="{159733CE-E65E-C2AE-9215-471F0376BE44}"/>
              </a:ext>
            </a:extLst>
          </p:cNvPr>
          <p:cNvSpPr txBox="1">
            <a:spLocks noGrp="1"/>
          </p:cNvSpPr>
          <p:nvPr>
            <p:ph type="title"/>
          </p:nvPr>
        </p:nvSpPr>
        <p:spPr>
          <a:xfrm>
            <a:off x="4364175" y="432950"/>
            <a:ext cx="7429200" cy="459000"/>
          </a:xfrm>
          <a:prstGeom prst="rect">
            <a:avLst/>
          </a:prstGeom>
        </p:spPr>
        <p:txBody>
          <a:bodyPr spcFirstLastPara="1" wrap="square" lIns="36000" tIns="36000" rIns="36000" bIns="36000" anchor="ctr" anchorCtr="0">
            <a:noAutofit/>
          </a:bodyPr>
          <a:lstStyle>
            <a:lvl1pPr marL="0" marR="0" lvl="0" indent="11113" algn="l" rtl="0">
              <a:lnSpc>
                <a:spcPct val="100000"/>
              </a:lnSpc>
              <a:spcBef>
                <a:spcPts val="0"/>
              </a:spcBef>
              <a:spcAft>
                <a:spcPts val="0"/>
              </a:spcAft>
              <a:buClr>
                <a:srgbClr val="0000B3"/>
              </a:buClr>
              <a:buSzPts val="3600"/>
              <a:buFont typeface="Outfit Medium"/>
              <a:buNone/>
              <a:tabLst/>
              <a:defRPr sz="3200">
                <a:solidFill>
                  <a:srgbClr val="0000B3"/>
                </a:solidFill>
                <a:latin typeface="Outfit Medium"/>
                <a:ea typeface="Outfit Medium"/>
                <a:cs typeface="Outfit Medium"/>
                <a:sym typeface="Outfit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5" name="Google Shape;196;p18">
            <a:extLst>
              <a:ext uri="{FF2B5EF4-FFF2-40B4-BE49-F238E27FC236}">
                <a16:creationId xmlns:a16="http://schemas.microsoft.com/office/drawing/2014/main" id="{3987550B-4A3A-9F07-955C-09D004FE218F}"/>
              </a:ext>
            </a:extLst>
          </p:cNvPr>
          <p:cNvSpPr txBox="1">
            <a:spLocks noGrp="1"/>
          </p:cNvSpPr>
          <p:nvPr>
            <p:ph type="subTitle" idx="33"/>
          </p:nvPr>
        </p:nvSpPr>
        <p:spPr>
          <a:xfrm>
            <a:off x="4364175" y="993600"/>
            <a:ext cx="7429200" cy="556500"/>
          </a:xfrm>
          <a:prstGeom prst="rect">
            <a:avLst/>
          </a:prstGeom>
        </p:spPr>
        <p:txBody>
          <a:bodyPr spcFirstLastPara="1" wrap="square" lIns="36000" tIns="36000" rIns="36000" bIns="36000" anchor="t" anchorCtr="0">
            <a:normAutofit/>
          </a:bodyPr>
          <a:lstStyle>
            <a:lvl1pPr marL="0" marR="0" lvl="0" indent="11113" algn="l" rtl="0">
              <a:lnSpc>
                <a:spcPct val="100000"/>
              </a:lnSpc>
              <a:spcBef>
                <a:spcPts val="0"/>
              </a:spcBef>
              <a:spcAft>
                <a:spcPts val="0"/>
              </a:spcAft>
              <a:buClr>
                <a:srgbClr val="0000B3"/>
              </a:buClr>
              <a:buSzPts val="3600"/>
              <a:buFont typeface="Outfit Medium"/>
              <a:buNone/>
              <a:tabLst/>
              <a:defRPr sz="2600">
                <a:solidFill>
                  <a:srgbClr val="0000B3"/>
                </a:solidFill>
                <a:latin typeface="Outfit Medium"/>
                <a:ea typeface="Outfit Medium"/>
                <a:cs typeface="Outfit Medium"/>
                <a:sym typeface="Outfit Medium"/>
              </a:defRPr>
            </a:lvl1pPr>
            <a:lvl2pPr lvl="1">
              <a:spcBef>
                <a:spcPts val="500"/>
              </a:spcBef>
              <a:spcAft>
                <a:spcPts val="0"/>
              </a:spcAft>
              <a:buSzPts val="2400"/>
              <a:buNone/>
              <a:defRPr/>
            </a:lvl2pPr>
            <a:lvl3pPr lvl="2">
              <a:spcBef>
                <a:spcPts val="500"/>
              </a:spcBef>
              <a:spcAft>
                <a:spcPts val="0"/>
              </a:spcAft>
              <a:buSzPts val="2000"/>
              <a:buNone/>
              <a:defRPr/>
            </a:lvl3pPr>
            <a:lvl4pPr lvl="3">
              <a:spcBef>
                <a:spcPts val="500"/>
              </a:spcBef>
              <a:spcAft>
                <a:spcPts val="0"/>
              </a:spcAft>
              <a:buSzPts val="1800"/>
              <a:buNone/>
              <a:defRPr/>
            </a:lvl4pPr>
            <a:lvl5pPr lvl="4">
              <a:spcBef>
                <a:spcPts val="500"/>
              </a:spcBef>
              <a:spcAft>
                <a:spcPts val="0"/>
              </a:spcAft>
              <a:buSzPts val="1800"/>
              <a:buNone/>
              <a:defRPr/>
            </a:lvl5pPr>
            <a:lvl6pPr lvl="5">
              <a:spcBef>
                <a:spcPts val="500"/>
              </a:spcBef>
              <a:spcAft>
                <a:spcPts val="0"/>
              </a:spcAft>
              <a:buSzPts val="1800"/>
              <a:buNone/>
              <a:defRPr/>
            </a:lvl6pPr>
            <a:lvl7pPr lvl="6">
              <a:spcBef>
                <a:spcPts val="500"/>
              </a:spcBef>
              <a:spcAft>
                <a:spcPts val="0"/>
              </a:spcAft>
              <a:buSzPts val="1800"/>
              <a:buNone/>
              <a:defRPr/>
            </a:lvl7pPr>
            <a:lvl8pPr lvl="7">
              <a:spcBef>
                <a:spcPts val="500"/>
              </a:spcBef>
              <a:spcAft>
                <a:spcPts val="0"/>
              </a:spcAft>
              <a:buSzPts val="1800"/>
              <a:buNone/>
              <a:defRPr/>
            </a:lvl8pPr>
            <a:lvl9pPr lvl="8">
              <a:spcBef>
                <a:spcPts val="500"/>
              </a:spcBef>
              <a:spcAft>
                <a:spcPts val="0"/>
              </a:spcAft>
              <a:buSzPts val="1800"/>
              <a:buNone/>
              <a:defRPr/>
            </a:lvl9pPr>
          </a:lstStyle>
          <a:p>
            <a:endParaRPr dirty="0"/>
          </a:p>
        </p:txBody>
      </p:sp>
      <p:sp>
        <p:nvSpPr>
          <p:cNvPr id="16" name="Marcador de tabla 2">
            <a:extLst>
              <a:ext uri="{FF2B5EF4-FFF2-40B4-BE49-F238E27FC236}">
                <a16:creationId xmlns:a16="http://schemas.microsoft.com/office/drawing/2014/main" id="{2F2637B6-99B8-8BC4-38AD-4D5B613A103B}"/>
              </a:ext>
            </a:extLst>
          </p:cNvPr>
          <p:cNvSpPr>
            <a:spLocks noGrp="1"/>
          </p:cNvSpPr>
          <p:nvPr>
            <p:ph type="tbl" sz="quarter" idx="36"/>
          </p:nvPr>
        </p:nvSpPr>
        <p:spPr>
          <a:xfrm>
            <a:off x="7859713" y="1895475"/>
            <a:ext cx="3946525" cy="4181234"/>
          </a:xfrm>
          <a:ln>
            <a:solidFill>
              <a:schemeClr val="bg1">
                <a:lumMod val="65000"/>
              </a:schemeClr>
            </a:solidFill>
          </a:ln>
        </p:spPr>
        <p:txBody>
          <a:bodyPr lIns="36000" tIns="36000" rIns="36000" bIns="36000">
            <a:normAutofit/>
          </a:bodyPr>
          <a:lstStyle>
            <a:lvl1pPr marL="0" indent="11113">
              <a:tabLst/>
              <a:defRPr sz="2000">
                <a:solidFill>
                  <a:srgbClr val="0000B3"/>
                </a:solidFill>
              </a:defRPr>
            </a:lvl1pPr>
          </a:lstStyle>
          <a:p>
            <a:endParaRPr lang="es-MX" dirty="0"/>
          </a:p>
        </p:txBody>
      </p:sp>
      <p:grpSp>
        <p:nvGrpSpPr>
          <p:cNvPr id="17" name="Group 16">
            <a:extLst>
              <a:ext uri="{FF2B5EF4-FFF2-40B4-BE49-F238E27FC236}">
                <a16:creationId xmlns:a16="http://schemas.microsoft.com/office/drawing/2014/main" id="{7741D7C4-0AFE-4816-1146-6154C625C861}"/>
              </a:ext>
            </a:extLst>
          </p:cNvPr>
          <p:cNvGrpSpPr/>
          <p:nvPr userDrawn="1"/>
        </p:nvGrpSpPr>
        <p:grpSpPr>
          <a:xfrm>
            <a:off x="3956287" y="6301635"/>
            <a:ext cx="1391493" cy="557674"/>
            <a:chOff x="3956287" y="6301635"/>
            <a:chExt cx="1391493" cy="557674"/>
          </a:xfrm>
        </p:grpSpPr>
        <p:sp>
          <p:nvSpPr>
            <p:cNvPr id="18" name="Free-form: Shape 17">
              <a:extLst>
                <a:ext uri="{FF2B5EF4-FFF2-40B4-BE49-F238E27FC236}">
                  <a16:creationId xmlns:a16="http://schemas.microsoft.com/office/drawing/2014/main" id="{EADF5244-DCF3-D3B0-8037-A3D966E33671}"/>
                </a:ext>
              </a:extLst>
            </p:cNvPr>
            <p:cNvSpPr/>
            <p:nvPr userDrawn="1"/>
          </p:nvSpPr>
          <p:spPr>
            <a:xfrm>
              <a:off x="3956287"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46B87F1-0863-E43C-2CA4-785B64564EFC}"/>
                </a:ext>
              </a:extLst>
            </p:cNvPr>
            <p:cNvSpPr/>
            <p:nvPr userDrawn="1"/>
          </p:nvSpPr>
          <p:spPr>
            <a:xfrm>
              <a:off x="4605319"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grpSp>
      <p:grpSp>
        <p:nvGrpSpPr>
          <p:cNvPr id="20" name="Graphic 18">
            <a:extLst>
              <a:ext uri="{FF2B5EF4-FFF2-40B4-BE49-F238E27FC236}">
                <a16:creationId xmlns:a16="http://schemas.microsoft.com/office/drawing/2014/main" id="{EB4FB286-5CF1-7795-CD3C-7C6FDFD18F73}"/>
              </a:ext>
            </a:extLst>
          </p:cNvPr>
          <p:cNvGrpSpPr/>
          <p:nvPr userDrawn="1"/>
        </p:nvGrpSpPr>
        <p:grpSpPr>
          <a:xfrm>
            <a:off x="10203648" y="6420481"/>
            <a:ext cx="1004062" cy="179390"/>
            <a:chOff x="3636930" y="2825209"/>
            <a:chExt cx="4201001" cy="750570"/>
          </a:xfrm>
        </p:grpSpPr>
        <p:sp>
          <p:nvSpPr>
            <p:cNvPr id="21" name="Free-form: Shape 20">
              <a:extLst>
                <a:ext uri="{FF2B5EF4-FFF2-40B4-BE49-F238E27FC236}">
                  <a16:creationId xmlns:a16="http://schemas.microsoft.com/office/drawing/2014/main" id="{C845D1AB-563F-916C-9FBC-1EBB80D3DE96}"/>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27152EDF-246B-BF67-5B0C-0D04D42BE142}"/>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48B225FC-BC23-412C-B6DD-B0F0C8C93503}"/>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388BAEF8-7875-492C-6B17-2898503D1388}"/>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8F5E993-2990-BC52-9991-D79D0B1F4061}"/>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9CF8F77-BEB4-0016-A85E-2D1C90D59550}"/>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E6AC72FF-A89E-C8D5-C23E-30BD93C594B7}"/>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170412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ghlight 1">
    <p:spTree>
      <p:nvGrpSpPr>
        <p:cNvPr id="1" name=""/>
        <p:cNvGrpSpPr/>
        <p:nvPr/>
      </p:nvGrpSpPr>
      <p:grpSpPr>
        <a:xfrm>
          <a:off x="0" y="0"/>
          <a:ext cx="0" cy="0"/>
          <a:chOff x="0" y="0"/>
          <a:chExt cx="0" cy="0"/>
        </a:xfrm>
      </p:grpSpPr>
      <p:pic>
        <p:nvPicPr>
          <p:cNvPr id="5" name="Google Shape;198;p19">
            <a:extLst>
              <a:ext uri="{FF2B5EF4-FFF2-40B4-BE49-F238E27FC236}">
                <a16:creationId xmlns:a16="http://schemas.microsoft.com/office/drawing/2014/main" id="{B89F9292-BFAA-3586-E05D-0A655E2E6C60}"/>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rot="10800000">
            <a:off x="0" y="0"/>
            <a:ext cx="9144000" cy="6858000"/>
          </a:xfrm>
          <a:prstGeom prst="rect">
            <a:avLst/>
          </a:prstGeom>
          <a:noFill/>
          <a:ln>
            <a:noFill/>
          </a:ln>
        </p:spPr>
      </p:pic>
      <p:sp>
        <p:nvSpPr>
          <p:cNvPr id="2" name="Graphic 15">
            <a:extLst>
              <a:ext uri="{FF2B5EF4-FFF2-40B4-BE49-F238E27FC236}">
                <a16:creationId xmlns:a16="http://schemas.microsoft.com/office/drawing/2014/main" id="{231F9555-7343-0AB6-2505-DF1318ACF41B}"/>
              </a:ext>
            </a:extLst>
          </p:cNvPr>
          <p:cNvSpPr/>
          <p:nvPr userDrawn="1"/>
        </p:nvSpPr>
        <p:spPr>
          <a:xfrm flipH="1" flipV="1">
            <a:off x="2770970" y="-6016"/>
            <a:ext cx="9457039" cy="6912071"/>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2242185 w 8040053"/>
              <a:gd name="connsiteY0" fmla="*/ 7452 h 2442995"/>
              <a:gd name="connsiteX1" fmla="*/ 1581150 w 8040053"/>
              <a:gd name="connsiteY1" fmla="*/ 337970 h 2442995"/>
              <a:gd name="connsiteX2" fmla="*/ 0 w 8040053"/>
              <a:gd name="connsiteY2" fmla="*/ 2442995 h 2442995"/>
              <a:gd name="connsiteX3" fmla="*/ 5779770 w 8040053"/>
              <a:gd name="connsiteY3" fmla="*/ 2442995 h 2442995"/>
              <a:gd name="connsiteX4" fmla="*/ 6440805 w 8040053"/>
              <a:gd name="connsiteY4" fmla="*/ 2112478 h 2442995"/>
              <a:gd name="connsiteX5" fmla="*/ 8040053 w 8040053"/>
              <a:gd name="connsiteY5" fmla="*/ 6500 h 2442995"/>
              <a:gd name="connsiteX6" fmla="*/ 4332909 w 8040053"/>
              <a:gd name="connsiteY6" fmla="*/ 0 h 2442995"/>
              <a:gd name="connsiteX7" fmla="*/ 2242185 w 8040053"/>
              <a:gd name="connsiteY7" fmla="*/ 7452 h 2442995"/>
              <a:gd name="connsiteX8" fmla="*/ 2242185 w 8040053"/>
              <a:gd name="connsiteY8" fmla="*/ 7452 h 2442995"/>
              <a:gd name="connsiteX0" fmla="*/ 2242185 w 8040053"/>
              <a:gd name="connsiteY0" fmla="*/ 7452 h 2442995"/>
              <a:gd name="connsiteX1" fmla="*/ 1581150 w 8040053"/>
              <a:gd name="connsiteY1" fmla="*/ 337970 h 2442995"/>
              <a:gd name="connsiteX2" fmla="*/ 0 w 8040053"/>
              <a:gd name="connsiteY2" fmla="*/ 2442995 h 2442995"/>
              <a:gd name="connsiteX3" fmla="*/ 4332909 w 8040053"/>
              <a:gd name="connsiteY3" fmla="*/ 2439246 h 2442995"/>
              <a:gd name="connsiteX4" fmla="*/ 5779770 w 8040053"/>
              <a:gd name="connsiteY4" fmla="*/ 2442995 h 2442995"/>
              <a:gd name="connsiteX5" fmla="*/ 6440805 w 8040053"/>
              <a:gd name="connsiteY5" fmla="*/ 2112478 h 2442995"/>
              <a:gd name="connsiteX6" fmla="*/ 8040053 w 8040053"/>
              <a:gd name="connsiteY6" fmla="*/ 6500 h 2442995"/>
              <a:gd name="connsiteX7" fmla="*/ 4332909 w 8040053"/>
              <a:gd name="connsiteY7" fmla="*/ 0 h 2442995"/>
              <a:gd name="connsiteX8" fmla="*/ 2242185 w 8040053"/>
              <a:gd name="connsiteY8" fmla="*/ 7452 h 2442995"/>
              <a:gd name="connsiteX9" fmla="*/ 2242185 w 8040053"/>
              <a:gd name="connsiteY9" fmla="*/ 7452 h 2442995"/>
              <a:gd name="connsiteX0" fmla="*/ 661035 w 6458903"/>
              <a:gd name="connsiteY0" fmla="*/ 7452 h 2442995"/>
              <a:gd name="connsiteX1" fmla="*/ 0 w 6458903"/>
              <a:gd name="connsiteY1" fmla="*/ 337970 h 2442995"/>
              <a:gd name="connsiteX2" fmla="*/ 2751759 w 6458903"/>
              <a:gd name="connsiteY2" fmla="*/ 2439246 h 2442995"/>
              <a:gd name="connsiteX3" fmla="*/ 4198620 w 6458903"/>
              <a:gd name="connsiteY3" fmla="*/ 2442995 h 2442995"/>
              <a:gd name="connsiteX4" fmla="*/ 4859655 w 6458903"/>
              <a:gd name="connsiteY4" fmla="*/ 2112478 h 2442995"/>
              <a:gd name="connsiteX5" fmla="*/ 6458903 w 6458903"/>
              <a:gd name="connsiteY5" fmla="*/ 6500 h 2442995"/>
              <a:gd name="connsiteX6" fmla="*/ 2751759 w 6458903"/>
              <a:gd name="connsiteY6" fmla="*/ 0 h 2442995"/>
              <a:gd name="connsiteX7" fmla="*/ 661035 w 6458903"/>
              <a:gd name="connsiteY7" fmla="*/ 7452 h 2442995"/>
              <a:gd name="connsiteX8" fmla="*/ 661035 w 6458903"/>
              <a:gd name="connsiteY8"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7" fmla="*/ 0 w 5797868"/>
              <a:gd name="connsiteY7"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707144"/>
              <a:gd name="connsiteY0" fmla="*/ 0 h 2442995"/>
              <a:gd name="connsiteX1" fmla="*/ 351004 w 3707144"/>
              <a:gd name="connsiteY1" fmla="*/ 2442972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359874"/>
              <a:gd name="connsiteY0" fmla="*/ 0 h 2450447"/>
              <a:gd name="connsiteX1" fmla="*/ 3734 w 3359874"/>
              <a:gd name="connsiteY1" fmla="*/ 2450424 h 2450447"/>
              <a:gd name="connsiteX2" fmla="*/ 1099591 w 3359874"/>
              <a:gd name="connsiteY2" fmla="*/ 2450447 h 2450447"/>
              <a:gd name="connsiteX3" fmla="*/ 1760626 w 3359874"/>
              <a:gd name="connsiteY3" fmla="*/ 2119930 h 2450447"/>
              <a:gd name="connsiteX4" fmla="*/ 3359874 w 3359874"/>
              <a:gd name="connsiteY4" fmla="*/ 13952 h 2450447"/>
              <a:gd name="connsiteX5" fmla="*/ 0 w 3359874"/>
              <a:gd name="connsiteY5" fmla="*/ 0 h 245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9874" h="2450447">
                <a:moveTo>
                  <a:pt x="0" y="0"/>
                </a:moveTo>
                <a:cubicBezTo>
                  <a:pt x="1245" y="816808"/>
                  <a:pt x="2489" y="1633616"/>
                  <a:pt x="3734" y="2450424"/>
                </a:cubicBezTo>
                <a:lnTo>
                  <a:pt x="1099591" y="2450447"/>
                </a:lnTo>
                <a:cubicBezTo>
                  <a:pt x="1359624" y="2450447"/>
                  <a:pt x="1604416" y="2327575"/>
                  <a:pt x="1760626" y="2119930"/>
                </a:cubicBezTo>
                <a:lnTo>
                  <a:pt x="3359874" y="13952"/>
                </a:lnTo>
                <a:lnTo>
                  <a:pt x="0" y="0"/>
                </a:lnTo>
                <a:close/>
              </a:path>
            </a:pathLst>
          </a:custGeom>
          <a:solidFill>
            <a:srgbClr val="0003AA"/>
          </a:solidFill>
          <a:ln w="4858" cap="flat">
            <a:noFill/>
            <a:prstDash val="solid"/>
            <a:miter/>
          </a:ln>
        </p:spPr>
        <p:txBody>
          <a:bodyPr rtlCol="0" anchor="ctr"/>
          <a:lstStyle/>
          <a:p>
            <a:endParaRPr lang="en-GB"/>
          </a:p>
        </p:txBody>
      </p:sp>
      <p:sp>
        <p:nvSpPr>
          <p:cNvPr id="7" name="Google Shape;200;p19">
            <a:extLst>
              <a:ext uri="{FF2B5EF4-FFF2-40B4-BE49-F238E27FC236}">
                <a16:creationId xmlns:a16="http://schemas.microsoft.com/office/drawing/2014/main" id="{ED41F772-EF49-F27B-1767-8066487684C4}"/>
              </a:ext>
            </a:extLst>
          </p:cNvPr>
          <p:cNvSpPr txBox="1">
            <a:spLocks noGrp="1"/>
          </p:cNvSpPr>
          <p:nvPr>
            <p:ph type="sldNum" idx="12"/>
          </p:nvPr>
        </p:nvSpPr>
        <p:spPr>
          <a:xfrm>
            <a:off x="921688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lt1"/>
                </a:solidFill>
                <a:latin typeface="Outfit"/>
                <a:ea typeface="Outfit"/>
                <a:cs typeface="Outfit"/>
                <a:sym typeface="Outfit"/>
              </a:defRPr>
            </a:lvl1pPr>
            <a:lvl2pPr marL="0" lvl="1" indent="0" algn="r">
              <a:spcBef>
                <a:spcPts val="0"/>
              </a:spcBef>
              <a:buNone/>
              <a:defRPr sz="1000" b="0" i="0" u="none" strike="noStrike" cap="none">
                <a:solidFill>
                  <a:schemeClr val="lt1"/>
                </a:solidFill>
                <a:latin typeface="Outfit"/>
                <a:ea typeface="Outfit"/>
                <a:cs typeface="Outfit"/>
                <a:sym typeface="Outfit"/>
              </a:defRPr>
            </a:lvl2pPr>
            <a:lvl3pPr marL="0" lvl="2" indent="0" algn="r">
              <a:spcBef>
                <a:spcPts val="0"/>
              </a:spcBef>
              <a:buNone/>
              <a:defRPr sz="1000" b="0" i="0" u="none" strike="noStrike" cap="none">
                <a:solidFill>
                  <a:schemeClr val="lt1"/>
                </a:solidFill>
                <a:latin typeface="Outfit"/>
                <a:ea typeface="Outfit"/>
                <a:cs typeface="Outfit"/>
                <a:sym typeface="Outfit"/>
              </a:defRPr>
            </a:lvl3pPr>
            <a:lvl4pPr marL="0" lvl="3" indent="0" algn="r">
              <a:spcBef>
                <a:spcPts val="0"/>
              </a:spcBef>
              <a:buNone/>
              <a:defRPr sz="1000" b="0" i="0" u="none" strike="noStrike" cap="none">
                <a:solidFill>
                  <a:schemeClr val="lt1"/>
                </a:solidFill>
                <a:latin typeface="Outfit"/>
                <a:ea typeface="Outfit"/>
                <a:cs typeface="Outfit"/>
                <a:sym typeface="Outfit"/>
              </a:defRPr>
            </a:lvl4pPr>
            <a:lvl5pPr marL="0" lvl="4" indent="0" algn="r">
              <a:spcBef>
                <a:spcPts val="0"/>
              </a:spcBef>
              <a:buNone/>
              <a:defRPr sz="1000" b="0" i="0" u="none" strike="noStrike" cap="none">
                <a:solidFill>
                  <a:schemeClr val="lt1"/>
                </a:solidFill>
                <a:latin typeface="Outfit"/>
                <a:ea typeface="Outfit"/>
                <a:cs typeface="Outfit"/>
                <a:sym typeface="Outfit"/>
              </a:defRPr>
            </a:lvl5pPr>
            <a:lvl6pPr marL="0" lvl="5" indent="0" algn="r">
              <a:spcBef>
                <a:spcPts val="0"/>
              </a:spcBef>
              <a:buNone/>
              <a:defRPr sz="1000" b="0" i="0" u="none" strike="noStrike" cap="none">
                <a:solidFill>
                  <a:schemeClr val="lt1"/>
                </a:solidFill>
                <a:latin typeface="Outfit"/>
                <a:ea typeface="Outfit"/>
                <a:cs typeface="Outfit"/>
                <a:sym typeface="Outfit"/>
              </a:defRPr>
            </a:lvl6pPr>
            <a:lvl7pPr marL="0" lvl="6" indent="0" algn="r">
              <a:spcBef>
                <a:spcPts val="0"/>
              </a:spcBef>
              <a:buNone/>
              <a:defRPr sz="1000" b="0" i="0" u="none" strike="noStrike" cap="none">
                <a:solidFill>
                  <a:schemeClr val="lt1"/>
                </a:solidFill>
                <a:latin typeface="Outfit"/>
                <a:ea typeface="Outfit"/>
                <a:cs typeface="Outfit"/>
                <a:sym typeface="Outfit"/>
              </a:defRPr>
            </a:lvl7pPr>
            <a:lvl8pPr marL="0" lvl="7" indent="0" algn="r">
              <a:spcBef>
                <a:spcPts val="0"/>
              </a:spcBef>
              <a:buNone/>
              <a:defRPr sz="1000" b="0" i="0" u="none" strike="noStrike" cap="none">
                <a:solidFill>
                  <a:schemeClr val="lt1"/>
                </a:solidFill>
                <a:latin typeface="Outfit"/>
                <a:ea typeface="Outfit"/>
                <a:cs typeface="Outfit"/>
                <a:sym typeface="Outfit"/>
              </a:defRPr>
            </a:lvl8pPr>
            <a:lvl9pPr marL="0" lvl="8" indent="0" algn="r">
              <a:spcBef>
                <a:spcPts val="0"/>
              </a:spcBef>
              <a:buNone/>
              <a:defRPr sz="1000" b="0" i="0" u="none" strike="noStrike" cap="none">
                <a:solidFill>
                  <a:schemeClr val="lt1"/>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201;p19">
            <a:extLst>
              <a:ext uri="{FF2B5EF4-FFF2-40B4-BE49-F238E27FC236}">
                <a16:creationId xmlns:a16="http://schemas.microsoft.com/office/drawing/2014/main" id="{7161C1E6-7B12-AAAC-1907-DEB8465E0E4B}"/>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b="1">
                <a:solidFill>
                  <a:srgbClr val="FFFFFF"/>
                </a:solidFill>
                <a:latin typeface="Outfit SemiBold"/>
                <a:ea typeface="Outfit SemiBold"/>
                <a:cs typeface="Outfit SemiBold"/>
                <a:sym typeface="Outfit SemiBold"/>
              </a:rPr>
              <a:t>Copyright © 2023 Cemex Innovation Holding Ltd., </a:t>
            </a:r>
            <a:endParaRPr sz="800" b="1">
              <a:solidFill>
                <a:srgbClr val="FFFFFF"/>
              </a:solidFill>
              <a:latin typeface="Outfit SemiBold"/>
              <a:ea typeface="Outfit SemiBold"/>
              <a:cs typeface="Outfit SemiBold"/>
              <a:sym typeface="Outfit SemiBold"/>
            </a:endParaRPr>
          </a:p>
          <a:p>
            <a:pPr marL="0" lvl="0" indent="0" algn="l" rtl="0">
              <a:spcBef>
                <a:spcPts val="0"/>
              </a:spcBef>
              <a:spcAft>
                <a:spcPts val="0"/>
              </a:spcAft>
              <a:buNone/>
            </a:pPr>
            <a:r>
              <a:rPr lang="en-US" sz="800" b="1">
                <a:solidFill>
                  <a:srgbClr val="FFFFFF"/>
                </a:solidFill>
                <a:latin typeface="Outfit SemiBold"/>
                <a:ea typeface="Outfit SemiBold"/>
                <a:cs typeface="Outfit SemiBold"/>
                <a:sym typeface="Outfit SemiBold"/>
              </a:rPr>
              <a:t>Switzerland. All rights reserved</a:t>
            </a:r>
            <a:endParaRPr sz="800" b="1">
              <a:solidFill>
                <a:srgbClr val="FFFFFF"/>
              </a:solidFill>
              <a:latin typeface="Outfit SemiBold"/>
              <a:ea typeface="Outfit SemiBold"/>
              <a:cs typeface="Outfit SemiBold"/>
              <a:sym typeface="Outfit SemiBold"/>
            </a:endParaRPr>
          </a:p>
        </p:txBody>
      </p:sp>
      <p:sp>
        <p:nvSpPr>
          <p:cNvPr id="3" name="Título 1">
            <a:extLst>
              <a:ext uri="{FF2B5EF4-FFF2-40B4-BE49-F238E27FC236}">
                <a16:creationId xmlns:a16="http://schemas.microsoft.com/office/drawing/2014/main" id="{3B9170E4-AB5B-97E9-1A95-10BFA498F0A3}"/>
              </a:ext>
            </a:extLst>
          </p:cNvPr>
          <p:cNvSpPr>
            <a:spLocks noGrp="1"/>
          </p:cNvSpPr>
          <p:nvPr>
            <p:ph type="title"/>
          </p:nvPr>
        </p:nvSpPr>
        <p:spPr>
          <a:xfrm>
            <a:off x="7203998" y="1748700"/>
            <a:ext cx="4756089" cy="4399800"/>
          </a:xfrm>
        </p:spPr>
        <p:txBody>
          <a:bodyPr anchor="t"/>
          <a:lstStyle>
            <a:lvl1pPr>
              <a:defRPr lang="es-MX" sz="5400" b="0" i="0" u="none" strike="noStrike" cap="none" smtClean="0">
                <a:solidFill>
                  <a:schemeClr val="lt1"/>
                </a:solidFill>
                <a:latin typeface="Outfit Light"/>
                <a:ea typeface="Outfit Light"/>
                <a:cs typeface="Outfit Light"/>
                <a:sym typeface="Outfit Light"/>
              </a:defRPr>
            </a:lvl1pPr>
          </a:lstStyle>
          <a:p>
            <a:r>
              <a:rPr lang="es-MX" dirty="0"/>
              <a:t>Haz clic para modificar el estilo de título del patrón</a:t>
            </a:r>
          </a:p>
        </p:txBody>
      </p:sp>
    </p:spTree>
    <p:extLst>
      <p:ext uri="{BB962C8B-B14F-4D97-AF65-F5344CB8AC3E}">
        <p14:creationId xmlns:p14="http://schemas.microsoft.com/office/powerpoint/2010/main" val="40825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ighlight 2">
    <p:spTree>
      <p:nvGrpSpPr>
        <p:cNvPr id="1" name=""/>
        <p:cNvGrpSpPr/>
        <p:nvPr/>
      </p:nvGrpSpPr>
      <p:grpSpPr>
        <a:xfrm>
          <a:off x="0" y="0"/>
          <a:ext cx="0" cy="0"/>
          <a:chOff x="0" y="0"/>
          <a:chExt cx="0" cy="0"/>
        </a:xfrm>
      </p:grpSpPr>
      <p:pic>
        <p:nvPicPr>
          <p:cNvPr id="5" name="Google Shape;204;p20">
            <a:extLst>
              <a:ext uri="{FF2B5EF4-FFF2-40B4-BE49-F238E27FC236}">
                <a16:creationId xmlns:a16="http://schemas.microsoft.com/office/drawing/2014/main" id="{F3BD6256-9CAF-355A-49D4-9045DCFC2725}"/>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2464"/>
            <a:ext cx="10278973" cy="6860464"/>
          </a:xfrm>
          <a:prstGeom prst="rect">
            <a:avLst/>
          </a:prstGeom>
          <a:noFill/>
          <a:ln>
            <a:noFill/>
          </a:ln>
        </p:spPr>
      </p:pic>
      <p:sp>
        <p:nvSpPr>
          <p:cNvPr id="3" name="Graphic 15">
            <a:extLst>
              <a:ext uri="{FF2B5EF4-FFF2-40B4-BE49-F238E27FC236}">
                <a16:creationId xmlns:a16="http://schemas.microsoft.com/office/drawing/2014/main" id="{3542D29D-3173-A77D-1C72-09CE7931CEA2}"/>
              </a:ext>
            </a:extLst>
          </p:cNvPr>
          <p:cNvSpPr/>
          <p:nvPr userDrawn="1"/>
        </p:nvSpPr>
        <p:spPr>
          <a:xfrm flipH="1" flipV="1">
            <a:off x="2770970" y="-6016"/>
            <a:ext cx="9457039" cy="6912071"/>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2242185 w 8040053"/>
              <a:gd name="connsiteY0" fmla="*/ 7452 h 2442995"/>
              <a:gd name="connsiteX1" fmla="*/ 1581150 w 8040053"/>
              <a:gd name="connsiteY1" fmla="*/ 337970 h 2442995"/>
              <a:gd name="connsiteX2" fmla="*/ 0 w 8040053"/>
              <a:gd name="connsiteY2" fmla="*/ 2442995 h 2442995"/>
              <a:gd name="connsiteX3" fmla="*/ 5779770 w 8040053"/>
              <a:gd name="connsiteY3" fmla="*/ 2442995 h 2442995"/>
              <a:gd name="connsiteX4" fmla="*/ 6440805 w 8040053"/>
              <a:gd name="connsiteY4" fmla="*/ 2112478 h 2442995"/>
              <a:gd name="connsiteX5" fmla="*/ 8040053 w 8040053"/>
              <a:gd name="connsiteY5" fmla="*/ 6500 h 2442995"/>
              <a:gd name="connsiteX6" fmla="*/ 4332909 w 8040053"/>
              <a:gd name="connsiteY6" fmla="*/ 0 h 2442995"/>
              <a:gd name="connsiteX7" fmla="*/ 2242185 w 8040053"/>
              <a:gd name="connsiteY7" fmla="*/ 7452 h 2442995"/>
              <a:gd name="connsiteX8" fmla="*/ 2242185 w 8040053"/>
              <a:gd name="connsiteY8" fmla="*/ 7452 h 2442995"/>
              <a:gd name="connsiteX0" fmla="*/ 2242185 w 8040053"/>
              <a:gd name="connsiteY0" fmla="*/ 7452 h 2442995"/>
              <a:gd name="connsiteX1" fmla="*/ 1581150 w 8040053"/>
              <a:gd name="connsiteY1" fmla="*/ 337970 h 2442995"/>
              <a:gd name="connsiteX2" fmla="*/ 0 w 8040053"/>
              <a:gd name="connsiteY2" fmla="*/ 2442995 h 2442995"/>
              <a:gd name="connsiteX3" fmla="*/ 4332909 w 8040053"/>
              <a:gd name="connsiteY3" fmla="*/ 2439246 h 2442995"/>
              <a:gd name="connsiteX4" fmla="*/ 5779770 w 8040053"/>
              <a:gd name="connsiteY4" fmla="*/ 2442995 h 2442995"/>
              <a:gd name="connsiteX5" fmla="*/ 6440805 w 8040053"/>
              <a:gd name="connsiteY5" fmla="*/ 2112478 h 2442995"/>
              <a:gd name="connsiteX6" fmla="*/ 8040053 w 8040053"/>
              <a:gd name="connsiteY6" fmla="*/ 6500 h 2442995"/>
              <a:gd name="connsiteX7" fmla="*/ 4332909 w 8040053"/>
              <a:gd name="connsiteY7" fmla="*/ 0 h 2442995"/>
              <a:gd name="connsiteX8" fmla="*/ 2242185 w 8040053"/>
              <a:gd name="connsiteY8" fmla="*/ 7452 h 2442995"/>
              <a:gd name="connsiteX9" fmla="*/ 2242185 w 8040053"/>
              <a:gd name="connsiteY9" fmla="*/ 7452 h 2442995"/>
              <a:gd name="connsiteX0" fmla="*/ 661035 w 6458903"/>
              <a:gd name="connsiteY0" fmla="*/ 7452 h 2442995"/>
              <a:gd name="connsiteX1" fmla="*/ 0 w 6458903"/>
              <a:gd name="connsiteY1" fmla="*/ 337970 h 2442995"/>
              <a:gd name="connsiteX2" fmla="*/ 2751759 w 6458903"/>
              <a:gd name="connsiteY2" fmla="*/ 2439246 h 2442995"/>
              <a:gd name="connsiteX3" fmla="*/ 4198620 w 6458903"/>
              <a:gd name="connsiteY3" fmla="*/ 2442995 h 2442995"/>
              <a:gd name="connsiteX4" fmla="*/ 4859655 w 6458903"/>
              <a:gd name="connsiteY4" fmla="*/ 2112478 h 2442995"/>
              <a:gd name="connsiteX5" fmla="*/ 6458903 w 6458903"/>
              <a:gd name="connsiteY5" fmla="*/ 6500 h 2442995"/>
              <a:gd name="connsiteX6" fmla="*/ 2751759 w 6458903"/>
              <a:gd name="connsiteY6" fmla="*/ 0 h 2442995"/>
              <a:gd name="connsiteX7" fmla="*/ 661035 w 6458903"/>
              <a:gd name="connsiteY7" fmla="*/ 7452 h 2442995"/>
              <a:gd name="connsiteX8" fmla="*/ 661035 w 6458903"/>
              <a:gd name="connsiteY8"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7" fmla="*/ 0 w 5797868"/>
              <a:gd name="connsiteY7"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707144"/>
              <a:gd name="connsiteY0" fmla="*/ 0 h 2442995"/>
              <a:gd name="connsiteX1" fmla="*/ 351004 w 3707144"/>
              <a:gd name="connsiteY1" fmla="*/ 2442972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359874"/>
              <a:gd name="connsiteY0" fmla="*/ 0 h 2450447"/>
              <a:gd name="connsiteX1" fmla="*/ 3734 w 3359874"/>
              <a:gd name="connsiteY1" fmla="*/ 2450424 h 2450447"/>
              <a:gd name="connsiteX2" fmla="*/ 1099591 w 3359874"/>
              <a:gd name="connsiteY2" fmla="*/ 2450447 h 2450447"/>
              <a:gd name="connsiteX3" fmla="*/ 1760626 w 3359874"/>
              <a:gd name="connsiteY3" fmla="*/ 2119930 h 2450447"/>
              <a:gd name="connsiteX4" fmla="*/ 3359874 w 3359874"/>
              <a:gd name="connsiteY4" fmla="*/ 13952 h 2450447"/>
              <a:gd name="connsiteX5" fmla="*/ 0 w 3359874"/>
              <a:gd name="connsiteY5" fmla="*/ 0 h 245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9874" h="2450447">
                <a:moveTo>
                  <a:pt x="0" y="0"/>
                </a:moveTo>
                <a:cubicBezTo>
                  <a:pt x="1245" y="816808"/>
                  <a:pt x="2489" y="1633616"/>
                  <a:pt x="3734" y="2450424"/>
                </a:cubicBezTo>
                <a:lnTo>
                  <a:pt x="1099591" y="2450447"/>
                </a:lnTo>
                <a:cubicBezTo>
                  <a:pt x="1359624" y="2450447"/>
                  <a:pt x="1604416" y="2327575"/>
                  <a:pt x="1760626" y="2119930"/>
                </a:cubicBezTo>
                <a:lnTo>
                  <a:pt x="3359874" y="13952"/>
                </a:lnTo>
                <a:lnTo>
                  <a:pt x="0" y="0"/>
                </a:lnTo>
                <a:close/>
              </a:path>
            </a:pathLst>
          </a:custGeom>
          <a:solidFill>
            <a:srgbClr val="F22331"/>
          </a:solidFill>
          <a:ln w="4858" cap="flat">
            <a:noFill/>
            <a:prstDash val="solid"/>
            <a:miter/>
          </a:ln>
        </p:spPr>
        <p:txBody>
          <a:bodyPr rtlCol="0" anchor="ctr"/>
          <a:lstStyle/>
          <a:p>
            <a:endParaRPr lang="en-GB"/>
          </a:p>
        </p:txBody>
      </p:sp>
      <p:sp>
        <p:nvSpPr>
          <p:cNvPr id="7" name="Google Shape;206;p20">
            <a:extLst>
              <a:ext uri="{FF2B5EF4-FFF2-40B4-BE49-F238E27FC236}">
                <a16:creationId xmlns:a16="http://schemas.microsoft.com/office/drawing/2014/main" id="{CDA6329F-7706-4272-2E22-981F90BFC519}"/>
              </a:ext>
            </a:extLst>
          </p:cNvPr>
          <p:cNvSpPr txBox="1">
            <a:spLocks noGrp="1"/>
          </p:cNvSpPr>
          <p:nvPr>
            <p:ph type="sldNum" idx="12"/>
          </p:nvPr>
        </p:nvSpPr>
        <p:spPr>
          <a:xfrm>
            <a:off x="921688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lt1"/>
                </a:solidFill>
                <a:latin typeface="Outfit"/>
                <a:ea typeface="Outfit"/>
                <a:cs typeface="Outfit"/>
                <a:sym typeface="Outfit"/>
              </a:defRPr>
            </a:lvl1pPr>
            <a:lvl2pPr marL="0" lvl="1" indent="0" algn="r">
              <a:spcBef>
                <a:spcPts val="0"/>
              </a:spcBef>
              <a:buNone/>
              <a:defRPr sz="1000" b="0" i="0" u="none" strike="noStrike" cap="none">
                <a:solidFill>
                  <a:schemeClr val="lt1"/>
                </a:solidFill>
                <a:latin typeface="Outfit"/>
                <a:ea typeface="Outfit"/>
                <a:cs typeface="Outfit"/>
                <a:sym typeface="Outfit"/>
              </a:defRPr>
            </a:lvl2pPr>
            <a:lvl3pPr marL="0" lvl="2" indent="0" algn="r">
              <a:spcBef>
                <a:spcPts val="0"/>
              </a:spcBef>
              <a:buNone/>
              <a:defRPr sz="1000" b="0" i="0" u="none" strike="noStrike" cap="none">
                <a:solidFill>
                  <a:schemeClr val="lt1"/>
                </a:solidFill>
                <a:latin typeface="Outfit"/>
                <a:ea typeface="Outfit"/>
                <a:cs typeface="Outfit"/>
                <a:sym typeface="Outfit"/>
              </a:defRPr>
            </a:lvl3pPr>
            <a:lvl4pPr marL="0" lvl="3" indent="0" algn="r">
              <a:spcBef>
                <a:spcPts val="0"/>
              </a:spcBef>
              <a:buNone/>
              <a:defRPr sz="1000" b="0" i="0" u="none" strike="noStrike" cap="none">
                <a:solidFill>
                  <a:schemeClr val="lt1"/>
                </a:solidFill>
                <a:latin typeface="Outfit"/>
                <a:ea typeface="Outfit"/>
                <a:cs typeface="Outfit"/>
                <a:sym typeface="Outfit"/>
              </a:defRPr>
            </a:lvl4pPr>
            <a:lvl5pPr marL="0" lvl="4" indent="0" algn="r">
              <a:spcBef>
                <a:spcPts val="0"/>
              </a:spcBef>
              <a:buNone/>
              <a:defRPr sz="1000" b="0" i="0" u="none" strike="noStrike" cap="none">
                <a:solidFill>
                  <a:schemeClr val="lt1"/>
                </a:solidFill>
                <a:latin typeface="Outfit"/>
                <a:ea typeface="Outfit"/>
                <a:cs typeface="Outfit"/>
                <a:sym typeface="Outfit"/>
              </a:defRPr>
            </a:lvl5pPr>
            <a:lvl6pPr marL="0" lvl="5" indent="0" algn="r">
              <a:spcBef>
                <a:spcPts val="0"/>
              </a:spcBef>
              <a:buNone/>
              <a:defRPr sz="1000" b="0" i="0" u="none" strike="noStrike" cap="none">
                <a:solidFill>
                  <a:schemeClr val="lt1"/>
                </a:solidFill>
                <a:latin typeface="Outfit"/>
                <a:ea typeface="Outfit"/>
                <a:cs typeface="Outfit"/>
                <a:sym typeface="Outfit"/>
              </a:defRPr>
            </a:lvl6pPr>
            <a:lvl7pPr marL="0" lvl="6" indent="0" algn="r">
              <a:spcBef>
                <a:spcPts val="0"/>
              </a:spcBef>
              <a:buNone/>
              <a:defRPr sz="1000" b="0" i="0" u="none" strike="noStrike" cap="none">
                <a:solidFill>
                  <a:schemeClr val="lt1"/>
                </a:solidFill>
                <a:latin typeface="Outfit"/>
                <a:ea typeface="Outfit"/>
                <a:cs typeface="Outfit"/>
                <a:sym typeface="Outfit"/>
              </a:defRPr>
            </a:lvl7pPr>
            <a:lvl8pPr marL="0" lvl="7" indent="0" algn="r">
              <a:spcBef>
                <a:spcPts val="0"/>
              </a:spcBef>
              <a:buNone/>
              <a:defRPr sz="1000" b="0" i="0" u="none" strike="noStrike" cap="none">
                <a:solidFill>
                  <a:schemeClr val="lt1"/>
                </a:solidFill>
                <a:latin typeface="Outfit"/>
                <a:ea typeface="Outfit"/>
                <a:cs typeface="Outfit"/>
                <a:sym typeface="Outfit"/>
              </a:defRPr>
            </a:lvl8pPr>
            <a:lvl9pPr marL="0" lvl="8" indent="0" algn="r">
              <a:spcBef>
                <a:spcPts val="0"/>
              </a:spcBef>
              <a:buNone/>
              <a:defRPr sz="1000" b="0" i="0" u="none" strike="noStrike" cap="none">
                <a:solidFill>
                  <a:schemeClr val="lt1"/>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8" name="Google Shape;207;p20">
            <a:extLst>
              <a:ext uri="{FF2B5EF4-FFF2-40B4-BE49-F238E27FC236}">
                <a16:creationId xmlns:a16="http://schemas.microsoft.com/office/drawing/2014/main" id="{30C9538D-E670-9128-033A-FE44EB385B60}"/>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b="1">
                <a:solidFill>
                  <a:schemeClr val="lt1"/>
                </a:solidFill>
                <a:latin typeface="Outfit SemiBold"/>
                <a:ea typeface="Outfit SemiBold"/>
                <a:cs typeface="Outfit SemiBold"/>
                <a:sym typeface="Outfit SemiBold"/>
              </a:rPr>
              <a:t>Copyright © 2023 Cemex Innovation Holding Ltd., </a:t>
            </a:r>
            <a:endParaRPr sz="800" b="1">
              <a:solidFill>
                <a:schemeClr val="lt1"/>
              </a:solidFill>
              <a:latin typeface="Outfit SemiBold"/>
              <a:ea typeface="Outfit SemiBold"/>
              <a:cs typeface="Outfit SemiBold"/>
              <a:sym typeface="Outfit SemiBold"/>
            </a:endParaRPr>
          </a:p>
          <a:p>
            <a:pPr marL="0" lvl="0" indent="0" algn="l" rtl="0">
              <a:spcBef>
                <a:spcPts val="0"/>
              </a:spcBef>
              <a:spcAft>
                <a:spcPts val="0"/>
              </a:spcAft>
              <a:buNone/>
            </a:pPr>
            <a:r>
              <a:rPr lang="en-US" sz="800" b="1">
                <a:solidFill>
                  <a:schemeClr val="lt1"/>
                </a:solidFill>
                <a:latin typeface="Outfit SemiBold"/>
                <a:ea typeface="Outfit SemiBold"/>
                <a:cs typeface="Outfit SemiBold"/>
                <a:sym typeface="Outfit SemiBold"/>
              </a:rPr>
              <a:t>Switzerland. All rights reserved</a:t>
            </a:r>
            <a:endParaRPr sz="800" b="1">
              <a:solidFill>
                <a:schemeClr val="lt1"/>
              </a:solidFill>
              <a:latin typeface="Outfit SemiBold"/>
              <a:ea typeface="Outfit SemiBold"/>
              <a:cs typeface="Outfit SemiBold"/>
              <a:sym typeface="Outfit SemiBold"/>
            </a:endParaRPr>
          </a:p>
        </p:txBody>
      </p:sp>
      <p:sp>
        <p:nvSpPr>
          <p:cNvPr id="2" name="Título 1">
            <a:extLst>
              <a:ext uri="{FF2B5EF4-FFF2-40B4-BE49-F238E27FC236}">
                <a16:creationId xmlns:a16="http://schemas.microsoft.com/office/drawing/2014/main" id="{E5809E09-6FF2-112D-5FAA-1B31C557E973}"/>
              </a:ext>
            </a:extLst>
          </p:cNvPr>
          <p:cNvSpPr>
            <a:spLocks noGrp="1"/>
          </p:cNvSpPr>
          <p:nvPr>
            <p:ph type="title"/>
          </p:nvPr>
        </p:nvSpPr>
        <p:spPr>
          <a:xfrm>
            <a:off x="7203998" y="1748700"/>
            <a:ext cx="4756089" cy="4399800"/>
          </a:xfrm>
        </p:spPr>
        <p:txBody>
          <a:bodyPr anchor="t"/>
          <a:lstStyle>
            <a:lvl1pPr>
              <a:defRPr lang="es-MX" sz="5400" b="0" i="0" u="none" strike="noStrike" cap="none" smtClean="0">
                <a:solidFill>
                  <a:schemeClr val="lt1"/>
                </a:solidFill>
                <a:latin typeface="Outfit Light"/>
                <a:ea typeface="Outfit Light"/>
                <a:cs typeface="Outfit Light"/>
                <a:sym typeface="Outfit Light"/>
              </a:defRPr>
            </a:lvl1pPr>
          </a:lstStyle>
          <a:p>
            <a:r>
              <a:rPr lang="es-MX" dirty="0"/>
              <a:t>Haz clic para modificar el estilo de título del patrón</a:t>
            </a:r>
          </a:p>
        </p:txBody>
      </p:sp>
    </p:spTree>
    <p:extLst>
      <p:ext uri="{BB962C8B-B14F-4D97-AF65-F5344CB8AC3E}">
        <p14:creationId xmlns:p14="http://schemas.microsoft.com/office/powerpoint/2010/main" val="271780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ighlight 3">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4F13487-B117-6033-EBC7-78A1B2D849CE}"/>
              </a:ext>
            </a:extLst>
          </p:cNvPr>
          <p:cNvGrpSpPr/>
          <p:nvPr userDrawn="1"/>
        </p:nvGrpSpPr>
        <p:grpSpPr>
          <a:xfrm>
            <a:off x="7618514" y="2234349"/>
            <a:ext cx="4577748" cy="4630344"/>
            <a:chOff x="9459447" y="3874430"/>
            <a:chExt cx="2567420" cy="2596918"/>
          </a:xfrm>
        </p:grpSpPr>
        <p:sp>
          <p:nvSpPr>
            <p:cNvPr id="2" name="Free-form: Shape 1">
              <a:extLst>
                <a:ext uri="{FF2B5EF4-FFF2-40B4-BE49-F238E27FC236}">
                  <a16:creationId xmlns:a16="http://schemas.microsoft.com/office/drawing/2014/main" id="{82AF0553-A32C-8BF2-4811-BF9C4C16828C}"/>
                </a:ext>
              </a:extLst>
            </p:cNvPr>
            <p:cNvSpPr/>
            <p:nvPr userDrawn="1"/>
          </p:nvSpPr>
          <p:spPr>
            <a:xfrm>
              <a:off x="10965833" y="3874430"/>
              <a:ext cx="1061034" cy="1412946"/>
            </a:xfrm>
            <a:custGeom>
              <a:avLst/>
              <a:gdLst>
                <a:gd name="connsiteX0" fmla="*/ 794195 w 794194"/>
                <a:gd name="connsiteY0" fmla="*/ 0 h 707326"/>
                <a:gd name="connsiteX1" fmla="*/ 651129 w 794194"/>
                <a:gd name="connsiteY1" fmla="*/ 0 h 707326"/>
                <a:gd name="connsiteX2" fmla="*/ 459105 w 794194"/>
                <a:gd name="connsiteY2" fmla="*/ 95917 h 707326"/>
                <a:gd name="connsiteX3" fmla="*/ 0 w 794194"/>
                <a:gd name="connsiteY3" fmla="*/ 707326 h 707326"/>
                <a:gd name="connsiteX4" fmla="*/ 143065 w 794194"/>
                <a:gd name="connsiteY4" fmla="*/ 707326 h 707326"/>
                <a:gd name="connsiteX5" fmla="*/ 335089 w 794194"/>
                <a:gd name="connsiteY5" fmla="*/ 611410 h 707326"/>
                <a:gd name="connsiteX6" fmla="*/ 794195 w 794194"/>
                <a:gd name="connsiteY6" fmla="*/ 0 h 707326"/>
                <a:gd name="connsiteX0" fmla="*/ 794195 w 794195"/>
                <a:gd name="connsiteY0" fmla="*/ 0 h 707326"/>
                <a:gd name="connsiteX1" fmla="*/ 651129 w 794195"/>
                <a:gd name="connsiteY1" fmla="*/ 0 h 707326"/>
                <a:gd name="connsiteX2" fmla="*/ 451260 w 794195"/>
                <a:gd name="connsiteY2" fmla="*/ 105331 h 707326"/>
                <a:gd name="connsiteX3" fmla="*/ 0 w 794195"/>
                <a:gd name="connsiteY3" fmla="*/ 707326 h 707326"/>
                <a:gd name="connsiteX4" fmla="*/ 143065 w 794195"/>
                <a:gd name="connsiteY4" fmla="*/ 707326 h 707326"/>
                <a:gd name="connsiteX5" fmla="*/ 335089 w 794195"/>
                <a:gd name="connsiteY5" fmla="*/ 611410 h 707326"/>
                <a:gd name="connsiteX6" fmla="*/ 794195 w 794195"/>
                <a:gd name="connsiteY6" fmla="*/ 0 h 707326"/>
                <a:gd name="connsiteX0" fmla="*/ 794195 w 794195"/>
                <a:gd name="connsiteY0" fmla="*/ 0 h 707326"/>
                <a:gd name="connsiteX1" fmla="*/ 651129 w 794195"/>
                <a:gd name="connsiteY1" fmla="*/ 0 h 707326"/>
                <a:gd name="connsiteX2" fmla="*/ 451260 w 794195"/>
                <a:gd name="connsiteY2" fmla="*/ 105331 h 707326"/>
                <a:gd name="connsiteX3" fmla="*/ 0 w 794195"/>
                <a:gd name="connsiteY3" fmla="*/ 707326 h 707326"/>
                <a:gd name="connsiteX4" fmla="*/ 143065 w 794195"/>
                <a:gd name="connsiteY4" fmla="*/ 707326 h 707326"/>
                <a:gd name="connsiteX5" fmla="*/ 335089 w 794195"/>
                <a:gd name="connsiteY5" fmla="*/ 611410 h 707326"/>
                <a:gd name="connsiteX6" fmla="*/ 453189 w 794195"/>
                <a:gd name="connsiteY6" fmla="*/ 451868 h 707326"/>
                <a:gd name="connsiteX7" fmla="*/ 794195 w 794195"/>
                <a:gd name="connsiteY7" fmla="*/ 0 h 707326"/>
                <a:gd name="connsiteX0" fmla="*/ 794195 w 794195"/>
                <a:gd name="connsiteY0" fmla="*/ 0 h 707326"/>
                <a:gd name="connsiteX1" fmla="*/ 451260 w 794195"/>
                <a:gd name="connsiteY1" fmla="*/ 105331 h 707326"/>
                <a:gd name="connsiteX2" fmla="*/ 0 w 794195"/>
                <a:gd name="connsiteY2" fmla="*/ 707326 h 707326"/>
                <a:gd name="connsiteX3" fmla="*/ 143065 w 794195"/>
                <a:gd name="connsiteY3" fmla="*/ 707326 h 707326"/>
                <a:gd name="connsiteX4" fmla="*/ 335089 w 794195"/>
                <a:gd name="connsiteY4" fmla="*/ 611410 h 707326"/>
                <a:gd name="connsiteX5" fmla="*/ 453189 w 794195"/>
                <a:gd name="connsiteY5" fmla="*/ 451868 h 707326"/>
                <a:gd name="connsiteX6" fmla="*/ 794195 w 794195"/>
                <a:gd name="connsiteY6" fmla="*/ 0 h 707326"/>
                <a:gd name="connsiteX0" fmla="*/ 453189 w 453189"/>
                <a:gd name="connsiteY0" fmla="*/ 346537 h 601995"/>
                <a:gd name="connsiteX1" fmla="*/ 451260 w 453189"/>
                <a:gd name="connsiteY1" fmla="*/ 0 h 601995"/>
                <a:gd name="connsiteX2" fmla="*/ 0 w 453189"/>
                <a:gd name="connsiteY2" fmla="*/ 601995 h 601995"/>
                <a:gd name="connsiteX3" fmla="*/ 143065 w 453189"/>
                <a:gd name="connsiteY3" fmla="*/ 601995 h 601995"/>
                <a:gd name="connsiteX4" fmla="*/ 335089 w 453189"/>
                <a:gd name="connsiteY4" fmla="*/ 506079 h 601995"/>
                <a:gd name="connsiteX5" fmla="*/ 453189 w 453189"/>
                <a:gd name="connsiteY5" fmla="*/ 346537 h 601995"/>
                <a:gd name="connsiteX0" fmla="*/ 453189 w 454475"/>
                <a:gd name="connsiteY0" fmla="*/ 349752 h 605210"/>
                <a:gd name="connsiteX1" fmla="*/ 454475 w 454475"/>
                <a:gd name="connsiteY1" fmla="*/ 0 h 605210"/>
                <a:gd name="connsiteX2" fmla="*/ 0 w 454475"/>
                <a:gd name="connsiteY2" fmla="*/ 605210 h 605210"/>
                <a:gd name="connsiteX3" fmla="*/ 143065 w 454475"/>
                <a:gd name="connsiteY3" fmla="*/ 605210 h 605210"/>
                <a:gd name="connsiteX4" fmla="*/ 335089 w 454475"/>
                <a:gd name="connsiteY4" fmla="*/ 509294 h 605210"/>
                <a:gd name="connsiteX5" fmla="*/ 453189 w 454475"/>
                <a:gd name="connsiteY5" fmla="*/ 349752 h 605210"/>
                <a:gd name="connsiteX0" fmla="*/ 454261 w 454475"/>
                <a:gd name="connsiteY0" fmla="*/ 348681 h 605210"/>
                <a:gd name="connsiteX1" fmla="*/ 454475 w 454475"/>
                <a:gd name="connsiteY1" fmla="*/ 0 h 605210"/>
                <a:gd name="connsiteX2" fmla="*/ 0 w 454475"/>
                <a:gd name="connsiteY2" fmla="*/ 605210 h 605210"/>
                <a:gd name="connsiteX3" fmla="*/ 143065 w 454475"/>
                <a:gd name="connsiteY3" fmla="*/ 605210 h 605210"/>
                <a:gd name="connsiteX4" fmla="*/ 335089 w 454475"/>
                <a:gd name="connsiteY4" fmla="*/ 509294 h 605210"/>
                <a:gd name="connsiteX5" fmla="*/ 454261 w 454475"/>
                <a:gd name="connsiteY5" fmla="*/ 348681 h 605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475" h="605210">
                  <a:moveTo>
                    <a:pt x="454261" y="348681"/>
                  </a:moveTo>
                  <a:cubicBezTo>
                    <a:pt x="454690" y="232097"/>
                    <a:pt x="454046" y="116584"/>
                    <a:pt x="454475" y="0"/>
                  </a:cubicBezTo>
                  <a:lnTo>
                    <a:pt x="0" y="605210"/>
                  </a:lnTo>
                  <a:lnTo>
                    <a:pt x="143065" y="605210"/>
                  </a:lnTo>
                  <a:cubicBezTo>
                    <a:pt x="218599" y="605210"/>
                    <a:pt x="289750" y="569682"/>
                    <a:pt x="335089" y="509294"/>
                  </a:cubicBezTo>
                  <a:lnTo>
                    <a:pt x="454261" y="348681"/>
                  </a:lnTo>
                  <a:close/>
                </a:path>
              </a:pathLst>
            </a:custGeom>
            <a:solidFill>
              <a:srgbClr val="0000B3"/>
            </a:solidFill>
            <a:ln w="9525" cap="flat">
              <a:noFill/>
              <a:prstDash val="solid"/>
              <a:miter/>
            </a:ln>
          </p:spPr>
          <p:txBody>
            <a:bodyPr rtlCol="0" anchor="ctr"/>
            <a:lstStyle/>
            <a:p>
              <a:endParaRPr lang="en-GB" dirty="0"/>
            </a:p>
          </p:txBody>
        </p:sp>
        <p:sp>
          <p:nvSpPr>
            <p:cNvPr id="4" name="Free-form: Shape 3">
              <a:extLst>
                <a:ext uri="{FF2B5EF4-FFF2-40B4-BE49-F238E27FC236}">
                  <a16:creationId xmlns:a16="http://schemas.microsoft.com/office/drawing/2014/main" id="{CD0FBC20-3276-22EA-F8AC-3A5ECBA75A36}"/>
                </a:ext>
              </a:extLst>
            </p:cNvPr>
            <p:cNvSpPr/>
            <p:nvPr userDrawn="1"/>
          </p:nvSpPr>
          <p:spPr>
            <a:xfrm>
              <a:off x="9459447" y="5287376"/>
              <a:ext cx="1506389" cy="1183972"/>
            </a:xfrm>
            <a:custGeom>
              <a:avLst/>
              <a:gdLst>
                <a:gd name="connsiteX0" fmla="*/ 794195 w 794194"/>
                <a:gd name="connsiteY0" fmla="*/ 95 h 707421"/>
                <a:gd name="connsiteX1" fmla="*/ 651129 w 794194"/>
                <a:gd name="connsiteY1" fmla="*/ 95 h 707421"/>
                <a:gd name="connsiteX2" fmla="*/ 459105 w 794194"/>
                <a:gd name="connsiteY2" fmla="*/ 96012 h 707421"/>
                <a:gd name="connsiteX3" fmla="*/ 0 w 794194"/>
                <a:gd name="connsiteY3" fmla="*/ 707422 h 707421"/>
                <a:gd name="connsiteX4" fmla="*/ 148971 w 794194"/>
                <a:gd name="connsiteY4" fmla="*/ 707422 h 707421"/>
                <a:gd name="connsiteX5" fmla="*/ 331470 w 794194"/>
                <a:gd name="connsiteY5" fmla="*/ 616172 h 707421"/>
                <a:gd name="connsiteX6" fmla="*/ 794099 w 794194"/>
                <a:gd name="connsiteY6" fmla="*/ 0 h 707421"/>
                <a:gd name="connsiteX0" fmla="*/ 794195 w 794195"/>
                <a:gd name="connsiteY0" fmla="*/ 95 h 707422"/>
                <a:gd name="connsiteX1" fmla="*/ 651129 w 794195"/>
                <a:gd name="connsiteY1" fmla="*/ 95 h 707422"/>
                <a:gd name="connsiteX2" fmla="*/ 459105 w 794195"/>
                <a:gd name="connsiteY2" fmla="*/ 96012 h 707422"/>
                <a:gd name="connsiteX3" fmla="*/ 148960 w 794195"/>
                <a:gd name="connsiteY3" fmla="*/ 506061 h 707422"/>
                <a:gd name="connsiteX4" fmla="*/ 0 w 794195"/>
                <a:gd name="connsiteY4" fmla="*/ 707422 h 707422"/>
                <a:gd name="connsiteX5" fmla="*/ 148971 w 794195"/>
                <a:gd name="connsiteY5" fmla="*/ 707422 h 707422"/>
                <a:gd name="connsiteX6" fmla="*/ 331470 w 794195"/>
                <a:gd name="connsiteY6" fmla="*/ 616172 h 707422"/>
                <a:gd name="connsiteX7" fmla="*/ 794099 w 794195"/>
                <a:gd name="connsiteY7" fmla="*/ 0 h 707422"/>
                <a:gd name="connsiteX8" fmla="*/ 794195 w 794195"/>
                <a:gd name="connsiteY8" fmla="*/ 95 h 707422"/>
                <a:gd name="connsiteX0" fmla="*/ 794195 w 794195"/>
                <a:gd name="connsiteY0" fmla="*/ 95 h 707422"/>
                <a:gd name="connsiteX1" fmla="*/ 651129 w 794195"/>
                <a:gd name="connsiteY1" fmla="*/ 95 h 707422"/>
                <a:gd name="connsiteX2" fmla="*/ 459105 w 794195"/>
                <a:gd name="connsiteY2" fmla="*/ 96012 h 707422"/>
                <a:gd name="connsiteX3" fmla="*/ 148960 w 794195"/>
                <a:gd name="connsiteY3" fmla="*/ 506061 h 707422"/>
                <a:gd name="connsiteX4" fmla="*/ 0 w 794195"/>
                <a:gd name="connsiteY4" fmla="*/ 707422 h 707422"/>
                <a:gd name="connsiteX5" fmla="*/ 148971 w 794195"/>
                <a:gd name="connsiteY5" fmla="*/ 707422 h 707422"/>
                <a:gd name="connsiteX6" fmla="*/ 331470 w 794195"/>
                <a:gd name="connsiteY6" fmla="*/ 616172 h 707422"/>
                <a:gd name="connsiteX7" fmla="*/ 412558 w 794195"/>
                <a:gd name="connsiteY7" fmla="*/ 507133 h 707422"/>
                <a:gd name="connsiteX8" fmla="*/ 794099 w 794195"/>
                <a:gd name="connsiteY8" fmla="*/ 0 h 707422"/>
                <a:gd name="connsiteX9" fmla="*/ 794195 w 794195"/>
                <a:gd name="connsiteY9" fmla="*/ 95 h 707422"/>
                <a:gd name="connsiteX0" fmla="*/ 794195 w 794195"/>
                <a:gd name="connsiteY0" fmla="*/ 95 h 707422"/>
                <a:gd name="connsiteX1" fmla="*/ 651129 w 794195"/>
                <a:gd name="connsiteY1" fmla="*/ 95 h 707422"/>
                <a:gd name="connsiteX2" fmla="*/ 459105 w 794195"/>
                <a:gd name="connsiteY2" fmla="*/ 96012 h 707422"/>
                <a:gd name="connsiteX3" fmla="*/ 148960 w 794195"/>
                <a:gd name="connsiteY3" fmla="*/ 506061 h 707422"/>
                <a:gd name="connsiteX4" fmla="*/ 0 w 794195"/>
                <a:gd name="connsiteY4" fmla="*/ 707422 h 707422"/>
                <a:gd name="connsiteX5" fmla="*/ 331470 w 794195"/>
                <a:gd name="connsiteY5" fmla="*/ 616172 h 707422"/>
                <a:gd name="connsiteX6" fmla="*/ 412558 w 794195"/>
                <a:gd name="connsiteY6" fmla="*/ 507133 h 707422"/>
                <a:gd name="connsiteX7" fmla="*/ 794099 w 794195"/>
                <a:gd name="connsiteY7" fmla="*/ 0 h 707422"/>
                <a:gd name="connsiteX8" fmla="*/ 794195 w 794195"/>
                <a:gd name="connsiteY8" fmla="*/ 95 h 707422"/>
                <a:gd name="connsiteX0" fmla="*/ 794195 w 794195"/>
                <a:gd name="connsiteY0" fmla="*/ 95 h 707422"/>
                <a:gd name="connsiteX1" fmla="*/ 651129 w 794195"/>
                <a:gd name="connsiteY1" fmla="*/ 95 h 707422"/>
                <a:gd name="connsiteX2" fmla="*/ 459105 w 794195"/>
                <a:gd name="connsiteY2" fmla="*/ 96012 h 707422"/>
                <a:gd name="connsiteX3" fmla="*/ 148960 w 794195"/>
                <a:gd name="connsiteY3" fmla="*/ 506061 h 707422"/>
                <a:gd name="connsiteX4" fmla="*/ 0 w 794195"/>
                <a:gd name="connsiteY4" fmla="*/ 707422 h 707422"/>
                <a:gd name="connsiteX5" fmla="*/ 412558 w 794195"/>
                <a:gd name="connsiteY5" fmla="*/ 507133 h 707422"/>
                <a:gd name="connsiteX6" fmla="*/ 794099 w 794195"/>
                <a:gd name="connsiteY6" fmla="*/ 0 h 707422"/>
                <a:gd name="connsiteX7" fmla="*/ 794195 w 794195"/>
                <a:gd name="connsiteY7" fmla="*/ 95 h 707422"/>
                <a:gd name="connsiteX0" fmla="*/ 645235 w 645235"/>
                <a:gd name="connsiteY0" fmla="*/ 95 h 507133"/>
                <a:gd name="connsiteX1" fmla="*/ 502169 w 645235"/>
                <a:gd name="connsiteY1" fmla="*/ 95 h 507133"/>
                <a:gd name="connsiteX2" fmla="*/ 310145 w 645235"/>
                <a:gd name="connsiteY2" fmla="*/ 96012 h 507133"/>
                <a:gd name="connsiteX3" fmla="*/ 0 w 645235"/>
                <a:gd name="connsiteY3" fmla="*/ 506061 h 507133"/>
                <a:gd name="connsiteX4" fmla="*/ 263598 w 645235"/>
                <a:gd name="connsiteY4" fmla="*/ 507133 h 507133"/>
                <a:gd name="connsiteX5" fmla="*/ 645139 w 645235"/>
                <a:gd name="connsiteY5" fmla="*/ 0 h 507133"/>
                <a:gd name="connsiteX6" fmla="*/ 645235 w 645235"/>
                <a:gd name="connsiteY6" fmla="*/ 95 h 50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5235" h="507133">
                  <a:moveTo>
                    <a:pt x="645235" y="95"/>
                  </a:moveTo>
                  <a:lnTo>
                    <a:pt x="502169" y="95"/>
                  </a:lnTo>
                  <a:cubicBezTo>
                    <a:pt x="426636" y="95"/>
                    <a:pt x="355484" y="35624"/>
                    <a:pt x="310145" y="96012"/>
                  </a:cubicBezTo>
                  <a:lnTo>
                    <a:pt x="0" y="506061"/>
                  </a:lnTo>
                  <a:lnTo>
                    <a:pt x="263598" y="507133"/>
                  </a:lnTo>
                  <a:lnTo>
                    <a:pt x="645139" y="0"/>
                  </a:lnTo>
                  <a:cubicBezTo>
                    <a:pt x="645171" y="32"/>
                    <a:pt x="645203" y="63"/>
                    <a:pt x="645235" y="95"/>
                  </a:cubicBezTo>
                  <a:close/>
                </a:path>
              </a:pathLst>
            </a:custGeom>
            <a:solidFill>
              <a:srgbClr val="FF1C24"/>
            </a:solidFill>
            <a:ln w="9525" cap="flat">
              <a:noFill/>
              <a:prstDash val="solid"/>
              <a:miter/>
            </a:ln>
          </p:spPr>
          <p:txBody>
            <a:bodyPr rtlCol="0" anchor="ctr"/>
            <a:lstStyle/>
            <a:p>
              <a:endParaRPr lang="en-GB"/>
            </a:p>
          </p:txBody>
        </p:sp>
      </p:grpSp>
      <p:grpSp>
        <p:nvGrpSpPr>
          <p:cNvPr id="9" name="Group 8">
            <a:extLst>
              <a:ext uri="{FF2B5EF4-FFF2-40B4-BE49-F238E27FC236}">
                <a16:creationId xmlns:a16="http://schemas.microsoft.com/office/drawing/2014/main" id="{F741927E-4692-9599-21CA-0B25356C89CB}"/>
              </a:ext>
            </a:extLst>
          </p:cNvPr>
          <p:cNvGrpSpPr/>
          <p:nvPr userDrawn="1"/>
        </p:nvGrpSpPr>
        <p:grpSpPr>
          <a:xfrm>
            <a:off x="-26123" y="-13062"/>
            <a:ext cx="4558935" cy="4657025"/>
            <a:chOff x="9801298" y="4225991"/>
            <a:chExt cx="2556868" cy="2611882"/>
          </a:xfrm>
        </p:grpSpPr>
        <p:sp>
          <p:nvSpPr>
            <p:cNvPr id="14" name="Free-form: Shape 13">
              <a:extLst>
                <a:ext uri="{FF2B5EF4-FFF2-40B4-BE49-F238E27FC236}">
                  <a16:creationId xmlns:a16="http://schemas.microsoft.com/office/drawing/2014/main" id="{85139EF6-B97B-B49F-37A8-0779190859F0}"/>
                </a:ext>
              </a:extLst>
            </p:cNvPr>
            <p:cNvSpPr/>
            <p:nvPr userDrawn="1"/>
          </p:nvSpPr>
          <p:spPr>
            <a:xfrm>
              <a:off x="10965833" y="4225991"/>
              <a:ext cx="1392333" cy="1061385"/>
            </a:xfrm>
            <a:custGeom>
              <a:avLst/>
              <a:gdLst>
                <a:gd name="connsiteX0" fmla="*/ 794195 w 794194"/>
                <a:gd name="connsiteY0" fmla="*/ 0 h 707326"/>
                <a:gd name="connsiteX1" fmla="*/ 651129 w 794194"/>
                <a:gd name="connsiteY1" fmla="*/ 0 h 707326"/>
                <a:gd name="connsiteX2" fmla="*/ 459105 w 794194"/>
                <a:gd name="connsiteY2" fmla="*/ 95917 h 707326"/>
                <a:gd name="connsiteX3" fmla="*/ 0 w 794194"/>
                <a:gd name="connsiteY3" fmla="*/ 707326 h 707326"/>
                <a:gd name="connsiteX4" fmla="*/ 143065 w 794194"/>
                <a:gd name="connsiteY4" fmla="*/ 707326 h 707326"/>
                <a:gd name="connsiteX5" fmla="*/ 335089 w 794194"/>
                <a:gd name="connsiteY5" fmla="*/ 611410 h 707326"/>
                <a:gd name="connsiteX6" fmla="*/ 794195 w 794194"/>
                <a:gd name="connsiteY6" fmla="*/ 0 h 707326"/>
                <a:gd name="connsiteX0" fmla="*/ 794195 w 794195"/>
                <a:gd name="connsiteY0" fmla="*/ 0 h 707326"/>
                <a:gd name="connsiteX1" fmla="*/ 651129 w 794195"/>
                <a:gd name="connsiteY1" fmla="*/ 0 h 707326"/>
                <a:gd name="connsiteX2" fmla="*/ 459105 w 794195"/>
                <a:gd name="connsiteY2" fmla="*/ 95917 h 707326"/>
                <a:gd name="connsiteX3" fmla="*/ 335921 w 794195"/>
                <a:gd name="connsiteY3" fmla="*/ 252701 h 707326"/>
                <a:gd name="connsiteX4" fmla="*/ 0 w 794195"/>
                <a:gd name="connsiteY4" fmla="*/ 707326 h 707326"/>
                <a:gd name="connsiteX5" fmla="*/ 143065 w 794195"/>
                <a:gd name="connsiteY5" fmla="*/ 707326 h 707326"/>
                <a:gd name="connsiteX6" fmla="*/ 335089 w 794195"/>
                <a:gd name="connsiteY6" fmla="*/ 611410 h 707326"/>
                <a:gd name="connsiteX7" fmla="*/ 794195 w 794195"/>
                <a:gd name="connsiteY7" fmla="*/ 0 h 707326"/>
                <a:gd name="connsiteX0" fmla="*/ 794195 w 794195"/>
                <a:gd name="connsiteY0" fmla="*/ 0 h 707326"/>
                <a:gd name="connsiteX1" fmla="*/ 651129 w 794195"/>
                <a:gd name="connsiteY1" fmla="*/ 0 h 707326"/>
                <a:gd name="connsiteX2" fmla="*/ 459105 w 794195"/>
                <a:gd name="connsiteY2" fmla="*/ 95917 h 707326"/>
                <a:gd name="connsiteX3" fmla="*/ 335921 w 794195"/>
                <a:gd name="connsiteY3" fmla="*/ 252701 h 707326"/>
                <a:gd name="connsiteX4" fmla="*/ 0 w 794195"/>
                <a:gd name="connsiteY4" fmla="*/ 707326 h 707326"/>
                <a:gd name="connsiteX5" fmla="*/ 143065 w 794195"/>
                <a:gd name="connsiteY5" fmla="*/ 707326 h 707326"/>
                <a:gd name="connsiteX6" fmla="*/ 335089 w 794195"/>
                <a:gd name="connsiteY6" fmla="*/ 611410 h 707326"/>
                <a:gd name="connsiteX7" fmla="*/ 596381 w 794195"/>
                <a:gd name="connsiteY7" fmla="*/ 255839 h 707326"/>
                <a:gd name="connsiteX8" fmla="*/ 794195 w 794195"/>
                <a:gd name="connsiteY8" fmla="*/ 0 h 707326"/>
                <a:gd name="connsiteX0" fmla="*/ 794195 w 794195"/>
                <a:gd name="connsiteY0" fmla="*/ 0 h 707326"/>
                <a:gd name="connsiteX1" fmla="*/ 459105 w 794195"/>
                <a:gd name="connsiteY1" fmla="*/ 95917 h 707326"/>
                <a:gd name="connsiteX2" fmla="*/ 335921 w 794195"/>
                <a:gd name="connsiteY2" fmla="*/ 252701 h 707326"/>
                <a:gd name="connsiteX3" fmla="*/ 0 w 794195"/>
                <a:gd name="connsiteY3" fmla="*/ 707326 h 707326"/>
                <a:gd name="connsiteX4" fmla="*/ 143065 w 794195"/>
                <a:gd name="connsiteY4" fmla="*/ 707326 h 707326"/>
                <a:gd name="connsiteX5" fmla="*/ 335089 w 794195"/>
                <a:gd name="connsiteY5" fmla="*/ 611410 h 707326"/>
                <a:gd name="connsiteX6" fmla="*/ 596381 w 794195"/>
                <a:gd name="connsiteY6" fmla="*/ 255839 h 707326"/>
                <a:gd name="connsiteX7" fmla="*/ 794195 w 794195"/>
                <a:gd name="connsiteY7" fmla="*/ 0 h 707326"/>
                <a:gd name="connsiteX0" fmla="*/ 794195 w 794195"/>
                <a:gd name="connsiteY0" fmla="*/ 0 h 707326"/>
                <a:gd name="connsiteX1" fmla="*/ 335921 w 794195"/>
                <a:gd name="connsiteY1" fmla="*/ 252701 h 707326"/>
                <a:gd name="connsiteX2" fmla="*/ 0 w 794195"/>
                <a:gd name="connsiteY2" fmla="*/ 707326 h 707326"/>
                <a:gd name="connsiteX3" fmla="*/ 143065 w 794195"/>
                <a:gd name="connsiteY3" fmla="*/ 707326 h 707326"/>
                <a:gd name="connsiteX4" fmla="*/ 335089 w 794195"/>
                <a:gd name="connsiteY4" fmla="*/ 611410 h 707326"/>
                <a:gd name="connsiteX5" fmla="*/ 596381 w 794195"/>
                <a:gd name="connsiteY5" fmla="*/ 255839 h 707326"/>
                <a:gd name="connsiteX6" fmla="*/ 794195 w 794195"/>
                <a:gd name="connsiteY6" fmla="*/ 0 h 707326"/>
                <a:gd name="connsiteX0" fmla="*/ 596381 w 596381"/>
                <a:gd name="connsiteY0" fmla="*/ 3138 h 454625"/>
                <a:gd name="connsiteX1" fmla="*/ 335921 w 596381"/>
                <a:gd name="connsiteY1" fmla="*/ 0 h 454625"/>
                <a:gd name="connsiteX2" fmla="*/ 0 w 596381"/>
                <a:gd name="connsiteY2" fmla="*/ 454625 h 454625"/>
                <a:gd name="connsiteX3" fmla="*/ 143065 w 596381"/>
                <a:gd name="connsiteY3" fmla="*/ 454625 h 454625"/>
                <a:gd name="connsiteX4" fmla="*/ 335089 w 596381"/>
                <a:gd name="connsiteY4" fmla="*/ 358709 h 454625"/>
                <a:gd name="connsiteX5" fmla="*/ 596381 w 596381"/>
                <a:gd name="connsiteY5" fmla="*/ 3138 h 45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381" h="454625">
                  <a:moveTo>
                    <a:pt x="596381" y="3138"/>
                  </a:moveTo>
                  <a:lnTo>
                    <a:pt x="335921" y="0"/>
                  </a:lnTo>
                  <a:lnTo>
                    <a:pt x="0" y="454625"/>
                  </a:lnTo>
                  <a:lnTo>
                    <a:pt x="143065" y="454625"/>
                  </a:lnTo>
                  <a:cubicBezTo>
                    <a:pt x="218599" y="454625"/>
                    <a:pt x="289750" y="419097"/>
                    <a:pt x="335089" y="358709"/>
                  </a:cubicBezTo>
                  <a:lnTo>
                    <a:pt x="596381" y="3138"/>
                  </a:lnTo>
                  <a:close/>
                </a:path>
              </a:pathLst>
            </a:custGeom>
            <a:solidFill>
              <a:srgbClr val="0000B3"/>
            </a:solidFill>
            <a:ln w="9525"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49977693-35A1-9834-64ED-99F88732A590}"/>
                </a:ext>
              </a:extLst>
            </p:cNvPr>
            <p:cNvSpPr/>
            <p:nvPr userDrawn="1"/>
          </p:nvSpPr>
          <p:spPr>
            <a:xfrm>
              <a:off x="9801298" y="5287375"/>
              <a:ext cx="1164537" cy="1550498"/>
            </a:xfrm>
            <a:custGeom>
              <a:avLst/>
              <a:gdLst>
                <a:gd name="connsiteX0" fmla="*/ 794195 w 794194"/>
                <a:gd name="connsiteY0" fmla="*/ 95 h 707421"/>
                <a:gd name="connsiteX1" fmla="*/ 651129 w 794194"/>
                <a:gd name="connsiteY1" fmla="*/ 95 h 707421"/>
                <a:gd name="connsiteX2" fmla="*/ 459105 w 794194"/>
                <a:gd name="connsiteY2" fmla="*/ 96012 h 707421"/>
                <a:gd name="connsiteX3" fmla="*/ 0 w 794194"/>
                <a:gd name="connsiteY3" fmla="*/ 707422 h 707421"/>
                <a:gd name="connsiteX4" fmla="*/ 148971 w 794194"/>
                <a:gd name="connsiteY4" fmla="*/ 707422 h 707421"/>
                <a:gd name="connsiteX5" fmla="*/ 331470 w 794194"/>
                <a:gd name="connsiteY5" fmla="*/ 616172 h 707421"/>
                <a:gd name="connsiteX6" fmla="*/ 794099 w 794194"/>
                <a:gd name="connsiteY6" fmla="*/ 0 h 707421"/>
                <a:gd name="connsiteX0" fmla="*/ 794195 w 794195"/>
                <a:gd name="connsiteY0" fmla="*/ 95 h 707422"/>
                <a:gd name="connsiteX1" fmla="*/ 651129 w 794195"/>
                <a:gd name="connsiteY1" fmla="*/ 95 h 707422"/>
                <a:gd name="connsiteX2" fmla="*/ 459105 w 794195"/>
                <a:gd name="connsiteY2" fmla="*/ 96012 h 707422"/>
                <a:gd name="connsiteX3" fmla="*/ 295386 w 794195"/>
                <a:gd name="connsiteY3" fmla="*/ 311066 h 707422"/>
                <a:gd name="connsiteX4" fmla="*/ 0 w 794195"/>
                <a:gd name="connsiteY4" fmla="*/ 707422 h 707422"/>
                <a:gd name="connsiteX5" fmla="*/ 148971 w 794195"/>
                <a:gd name="connsiteY5" fmla="*/ 707422 h 707422"/>
                <a:gd name="connsiteX6" fmla="*/ 331470 w 794195"/>
                <a:gd name="connsiteY6" fmla="*/ 616172 h 707422"/>
                <a:gd name="connsiteX7" fmla="*/ 794099 w 794195"/>
                <a:gd name="connsiteY7" fmla="*/ 0 h 707422"/>
                <a:gd name="connsiteX8" fmla="*/ 794195 w 794195"/>
                <a:gd name="connsiteY8" fmla="*/ 95 h 707422"/>
                <a:gd name="connsiteX0" fmla="*/ 794195 w 794195"/>
                <a:gd name="connsiteY0" fmla="*/ 95 h 707422"/>
                <a:gd name="connsiteX1" fmla="*/ 651129 w 794195"/>
                <a:gd name="connsiteY1" fmla="*/ 95 h 707422"/>
                <a:gd name="connsiteX2" fmla="*/ 459105 w 794195"/>
                <a:gd name="connsiteY2" fmla="*/ 96012 h 707422"/>
                <a:gd name="connsiteX3" fmla="*/ 295386 w 794195"/>
                <a:gd name="connsiteY3" fmla="*/ 311066 h 707422"/>
                <a:gd name="connsiteX4" fmla="*/ 0 w 794195"/>
                <a:gd name="connsiteY4" fmla="*/ 707422 h 707422"/>
                <a:gd name="connsiteX5" fmla="*/ 148971 w 794195"/>
                <a:gd name="connsiteY5" fmla="*/ 707422 h 707422"/>
                <a:gd name="connsiteX6" fmla="*/ 298524 w 794195"/>
                <a:gd name="connsiteY6" fmla="*/ 646840 h 707422"/>
                <a:gd name="connsiteX7" fmla="*/ 331470 w 794195"/>
                <a:gd name="connsiteY7" fmla="*/ 616172 h 707422"/>
                <a:gd name="connsiteX8" fmla="*/ 794099 w 794195"/>
                <a:gd name="connsiteY8" fmla="*/ 0 h 707422"/>
                <a:gd name="connsiteX9" fmla="*/ 794195 w 794195"/>
                <a:gd name="connsiteY9" fmla="*/ 95 h 707422"/>
                <a:gd name="connsiteX0" fmla="*/ 645224 w 645224"/>
                <a:gd name="connsiteY0" fmla="*/ 95 h 707422"/>
                <a:gd name="connsiteX1" fmla="*/ 502158 w 645224"/>
                <a:gd name="connsiteY1" fmla="*/ 95 h 707422"/>
                <a:gd name="connsiteX2" fmla="*/ 310134 w 645224"/>
                <a:gd name="connsiteY2" fmla="*/ 96012 h 707422"/>
                <a:gd name="connsiteX3" fmla="*/ 146415 w 645224"/>
                <a:gd name="connsiteY3" fmla="*/ 311066 h 707422"/>
                <a:gd name="connsiteX4" fmla="*/ 0 w 645224"/>
                <a:gd name="connsiteY4" fmla="*/ 707422 h 707422"/>
                <a:gd name="connsiteX5" fmla="*/ 149553 w 645224"/>
                <a:gd name="connsiteY5" fmla="*/ 646840 h 707422"/>
                <a:gd name="connsiteX6" fmla="*/ 182499 w 645224"/>
                <a:gd name="connsiteY6" fmla="*/ 616172 h 707422"/>
                <a:gd name="connsiteX7" fmla="*/ 645128 w 645224"/>
                <a:gd name="connsiteY7" fmla="*/ 0 h 707422"/>
                <a:gd name="connsiteX8" fmla="*/ 645224 w 645224"/>
                <a:gd name="connsiteY8" fmla="*/ 95 h 707422"/>
                <a:gd name="connsiteX0" fmla="*/ 501439 w 501439"/>
                <a:gd name="connsiteY0" fmla="*/ 95 h 669250"/>
                <a:gd name="connsiteX1" fmla="*/ 358373 w 501439"/>
                <a:gd name="connsiteY1" fmla="*/ 95 h 669250"/>
                <a:gd name="connsiteX2" fmla="*/ 166349 w 501439"/>
                <a:gd name="connsiteY2" fmla="*/ 96012 h 669250"/>
                <a:gd name="connsiteX3" fmla="*/ 2630 w 501439"/>
                <a:gd name="connsiteY3" fmla="*/ 311066 h 669250"/>
                <a:gd name="connsiteX4" fmla="*/ 5768 w 501439"/>
                <a:gd name="connsiteY4" fmla="*/ 646840 h 669250"/>
                <a:gd name="connsiteX5" fmla="*/ 38714 w 501439"/>
                <a:gd name="connsiteY5" fmla="*/ 616172 h 669250"/>
                <a:gd name="connsiteX6" fmla="*/ 501343 w 501439"/>
                <a:gd name="connsiteY6" fmla="*/ 0 h 669250"/>
                <a:gd name="connsiteX7" fmla="*/ 501439 w 501439"/>
                <a:gd name="connsiteY7" fmla="*/ 95 h 669250"/>
                <a:gd name="connsiteX0" fmla="*/ 513339 w 513339"/>
                <a:gd name="connsiteY0" fmla="*/ 95 h 689434"/>
                <a:gd name="connsiteX1" fmla="*/ 370273 w 513339"/>
                <a:gd name="connsiteY1" fmla="*/ 95 h 689434"/>
                <a:gd name="connsiteX2" fmla="*/ 178249 w 513339"/>
                <a:gd name="connsiteY2" fmla="*/ 96012 h 689434"/>
                <a:gd name="connsiteX3" fmla="*/ 14530 w 513339"/>
                <a:gd name="connsiteY3" fmla="*/ 311066 h 689434"/>
                <a:gd name="connsiteX4" fmla="*/ 17668 w 513339"/>
                <a:gd name="connsiteY4" fmla="*/ 646840 h 689434"/>
                <a:gd name="connsiteX5" fmla="*/ 50614 w 513339"/>
                <a:gd name="connsiteY5" fmla="*/ 616172 h 689434"/>
                <a:gd name="connsiteX6" fmla="*/ 513243 w 513339"/>
                <a:gd name="connsiteY6" fmla="*/ 0 h 689434"/>
                <a:gd name="connsiteX7" fmla="*/ 513339 w 513339"/>
                <a:gd name="connsiteY7" fmla="*/ 95 h 689434"/>
                <a:gd name="connsiteX0" fmla="*/ 498809 w 498809"/>
                <a:gd name="connsiteY0" fmla="*/ 95 h 616172"/>
                <a:gd name="connsiteX1" fmla="*/ 355743 w 498809"/>
                <a:gd name="connsiteY1" fmla="*/ 95 h 616172"/>
                <a:gd name="connsiteX2" fmla="*/ 163719 w 498809"/>
                <a:gd name="connsiteY2" fmla="*/ 96012 h 616172"/>
                <a:gd name="connsiteX3" fmla="*/ 0 w 498809"/>
                <a:gd name="connsiteY3" fmla="*/ 311066 h 616172"/>
                <a:gd name="connsiteX4" fmla="*/ 36084 w 498809"/>
                <a:gd name="connsiteY4" fmla="*/ 616172 h 616172"/>
                <a:gd name="connsiteX5" fmla="*/ 498713 w 498809"/>
                <a:gd name="connsiteY5" fmla="*/ 0 h 616172"/>
                <a:gd name="connsiteX6" fmla="*/ 498809 w 498809"/>
                <a:gd name="connsiteY6" fmla="*/ 95 h 616172"/>
                <a:gd name="connsiteX0" fmla="*/ 498809 w 498809"/>
                <a:gd name="connsiteY0" fmla="*/ 95 h 656393"/>
                <a:gd name="connsiteX1" fmla="*/ 355743 w 498809"/>
                <a:gd name="connsiteY1" fmla="*/ 95 h 656393"/>
                <a:gd name="connsiteX2" fmla="*/ 163719 w 498809"/>
                <a:gd name="connsiteY2" fmla="*/ 96012 h 656393"/>
                <a:gd name="connsiteX3" fmla="*/ 0 w 498809"/>
                <a:gd name="connsiteY3" fmla="*/ 311066 h 656393"/>
                <a:gd name="connsiteX4" fmla="*/ 8239 w 498809"/>
                <a:gd name="connsiteY4" fmla="*/ 656393 h 656393"/>
                <a:gd name="connsiteX5" fmla="*/ 498713 w 498809"/>
                <a:gd name="connsiteY5" fmla="*/ 0 h 656393"/>
                <a:gd name="connsiteX6" fmla="*/ 498809 w 498809"/>
                <a:gd name="connsiteY6" fmla="*/ 95 h 656393"/>
                <a:gd name="connsiteX0" fmla="*/ 498809 w 498809"/>
                <a:gd name="connsiteY0" fmla="*/ 95 h 664128"/>
                <a:gd name="connsiteX1" fmla="*/ 355743 w 498809"/>
                <a:gd name="connsiteY1" fmla="*/ 95 h 664128"/>
                <a:gd name="connsiteX2" fmla="*/ 163719 w 498809"/>
                <a:gd name="connsiteY2" fmla="*/ 96012 h 664128"/>
                <a:gd name="connsiteX3" fmla="*/ 0 w 498809"/>
                <a:gd name="connsiteY3" fmla="*/ 311066 h 664128"/>
                <a:gd name="connsiteX4" fmla="*/ 3598 w 498809"/>
                <a:gd name="connsiteY4" fmla="*/ 664128 h 664128"/>
                <a:gd name="connsiteX5" fmla="*/ 498713 w 498809"/>
                <a:gd name="connsiteY5" fmla="*/ 0 h 664128"/>
                <a:gd name="connsiteX6" fmla="*/ 498809 w 498809"/>
                <a:gd name="connsiteY6" fmla="*/ 95 h 664128"/>
                <a:gd name="connsiteX0" fmla="*/ 498809 w 498809"/>
                <a:gd name="connsiteY0" fmla="*/ 95 h 664128"/>
                <a:gd name="connsiteX1" fmla="*/ 355743 w 498809"/>
                <a:gd name="connsiteY1" fmla="*/ 95 h 664128"/>
                <a:gd name="connsiteX2" fmla="*/ 163719 w 498809"/>
                <a:gd name="connsiteY2" fmla="*/ 96012 h 664128"/>
                <a:gd name="connsiteX3" fmla="*/ 0 w 498809"/>
                <a:gd name="connsiteY3" fmla="*/ 306425 h 664128"/>
                <a:gd name="connsiteX4" fmla="*/ 3598 w 498809"/>
                <a:gd name="connsiteY4" fmla="*/ 664128 h 664128"/>
                <a:gd name="connsiteX5" fmla="*/ 498713 w 498809"/>
                <a:gd name="connsiteY5" fmla="*/ 0 h 664128"/>
                <a:gd name="connsiteX6" fmla="*/ 498809 w 498809"/>
                <a:gd name="connsiteY6" fmla="*/ 95 h 6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809" h="664128">
                  <a:moveTo>
                    <a:pt x="498809" y="95"/>
                  </a:moveTo>
                  <a:lnTo>
                    <a:pt x="355743" y="95"/>
                  </a:lnTo>
                  <a:cubicBezTo>
                    <a:pt x="280210" y="95"/>
                    <a:pt x="209058" y="35624"/>
                    <a:pt x="163719" y="96012"/>
                  </a:cubicBezTo>
                  <a:lnTo>
                    <a:pt x="0" y="306425"/>
                  </a:lnTo>
                  <a:cubicBezTo>
                    <a:pt x="1199" y="424112"/>
                    <a:pt x="2399" y="546441"/>
                    <a:pt x="3598" y="664128"/>
                  </a:cubicBezTo>
                  <a:lnTo>
                    <a:pt x="498713" y="0"/>
                  </a:lnTo>
                  <a:cubicBezTo>
                    <a:pt x="498745" y="32"/>
                    <a:pt x="498777" y="63"/>
                    <a:pt x="498809" y="95"/>
                  </a:cubicBezTo>
                  <a:close/>
                </a:path>
              </a:pathLst>
            </a:custGeom>
            <a:solidFill>
              <a:srgbClr val="FF1C24"/>
            </a:solidFill>
            <a:ln w="9525" cap="flat">
              <a:noFill/>
              <a:prstDash val="solid"/>
              <a:miter/>
            </a:ln>
          </p:spPr>
          <p:txBody>
            <a:bodyPr rtlCol="0" anchor="ctr"/>
            <a:lstStyle/>
            <a:p>
              <a:endParaRPr lang="en-GB"/>
            </a:p>
          </p:txBody>
        </p:sp>
      </p:grpSp>
      <p:sp>
        <p:nvSpPr>
          <p:cNvPr id="12" name="Google Shape;212;p21">
            <a:extLst>
              <a:ext uri="{FF2B5EF4-FFF2-40B4-BE49-F238E27FC236}">
                <a16:creationId xmlns:a16="http://schemas.microsoft.com/office/drawing/2014/main" id="{0A107AB5-C058-D97B-94CC-7C702FDC1295}"/>
              </a:ext>
            </a:extLst>
          </p:cNvPr>
          <p:cNvSpPr txBox="1">
            <a:spLocks noGrp="1"/>
          </p:cNvSpPr>
          <p:nvPr>
            <p:ph type="sldNum" idx="12"/>
          </p:nvPr>
        </p:nvSpPr>
        <p:spPr>
          <a:xfrm>
            <a:off x="921688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0003AA"/>
                </a:solidFill>
                <a:latin typeface="Outfit"/>
                <a:ea typeface="Outfit"/>
                <a:cs typeface="Outfit"/>
                <a:sym typeface="Outfit"/>
              </a:defRPr>
            </a:lvl1pPr>
            <a:lvl2pPr marL="0" lvl="1" indent="0" algn="r">
              <a:spcBef>
                <a:spcPts val="0"/>
              </a:spcBef>
              <a:buNone/>
              <a:defRPr sz="1000" b="0" i="0" u="none" strike="noStrike" cap="none">
                <a:solidFill>
                  <a:srgbClr val="0003AA"/>
                </a:solidFill>
                <a:latin typeface="Outfit"/>
                <a:ea typeface="Outfit"/>
                <a:cs typeface="Outfit"/>
                <a:sym typeface="Outfit"/>
              </a:defRPr>
            </a:lvl2pPr>
            <a:lvl3pPr marL="0" lvl="2" indent="0" algn="r">
              <a:spcBef>
                <a:spcPts val="0"/>
              </a:spcBef>
              <a:buNone/>
              <a:defRPr sz="1000" b="0" i="0" u="none" strike="noStrike" cap="none">
                <a:solidFill>
                  <a:srgbClr val="0003AA"/>
                </a:solidFill>
                <a:latin typeface="Outfit"/>
                <a:ea typeface="Outfit"/>
                <a:cs typeface="Outfit"/>
                <a:sym typeface="Outfit"/>
              </a:defRPr>
            </a:lvl3pPr>
            <a:lvl4pPr marL="0" lvl="3" indent="0" algn="r">
              <a:spcBef>
                <a:spcPts val="0"/>
              </a:spcBef>
              <a:buNone/>
              <a:defRPr sz="1000" b="0" i="0" u="none" strike="noStrike" cap="none">
                <a:solidFill>
                  <a:srgbClr val="0003AA"/>
                </a:solidFill>
                <a:latin typeface="Outfit"/>
                <a:ea typeface="Outfit"/>
                <a:cs typeface="Outfit"/>
                <a:sym typeface="Outfit"/>
              </a:defRPr>
            </a:lvl4pPr>
            <a:lvl5pPr marL="0" lvl="4" indent="0" algn="r">
              <a:spcBef>
                <a:spcPts val="0"/>
              </a:spcBef>
              <a:buNone/>
              <a:defRPr sz="1000" b="0" i="0" u="none" strike="noStrike" cap="none">
                <a:solidFill>
                  <a:srgbClr val="0003AA"/>
                </a:solidFill>
                <a:latin typeface="Outfit"/>
                <a:ea typeface="Outfit"/>
                <a:cs typeface="Outfit"/>
                <a:sym typeface="Outfit"/>
              </a:defRPr>
            </a:lvl5pPr>
            <a:lvl6pPr marL="0" lvl="5" indent="0" algn="r">
              <a:spcBef>
                <a:spcPts val="0"/>
              </a:spcBef>
              <a:buNone/>
              <a:defRPr sz="1000" b="0" i="0" u="none" strike="noStrike" cap="none">
                <a:solidFill>
                  <a:srgbClr val="0003AA"/>
                </a:solidFill>
                <a:latin typeface="Outfit"/>
                <a:ea typeface="Outfit"/>
                <a:cs typeface="Outfit"/>
                <a:sym typeface="Outfit"/>
              </a:defRPr>
            </a:lvl6pPr>
            <a:lvl7pPr marL="0" lvl="6" indent="0" algn="r">
              <a:spcBef>
                <a:spcPts val="0"/>
              </a:spcBef>
              <a:buNone/>
              <a:defRPr sz="1000" b="0" i="0" u="none" strike="noStrike" cap="none">
                <a:solidFill>
                  <a:srgbClr val="0003AA"/>
                </a:solidFill>
                <a:latin typeface="Outfit"/>
                <a:ea typeface="Outfit"/>
                <a:cs typeface="Outfit"/>
                <a:sym typeface="Outfit"/>
              </a:defRPr>
            </a:lvl7pPr>
            <a:lvl8pPr marL="0" lvl="7" indent="0" algn="r">
              <a:spcBef>
                <a:spcPts val="0"/>
              </a:spcBef>
              <a:buNone/>
              <a:defRPr sz="1000" b="0" i="0" u="none" strike="noStrike" cap="none">
                <a:solidFill>
                  <a:srgbClr val="0003AA"/>
                </a:solidFill>
                <a:latin typeface="Outfit"/>
                <a:ea typeface="Outfit"/>
                <a:cs typeface="Outfit"/>
                <a:sym typeface="Outfit"/>
              </a:defRPr>
            </a:lvl8pPr>
            <a:lvl9pPr marL="0" lvl="8" indent="0" algn="r">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213;p21">
            <a:extLst>
              <a:ext uri="{FF2B5EF4-FFF2-40B4-BE49-F238E27FC236}">
                <a16:creationId xmlns:a16="http://schemas.microsoft.com/office/drawing/2014/main" id="{9094259C-F11A-FE9B-5576-8404D4736FC1}"/>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a:solidFill>
                  <a:srgbClr val="808080"/>
                </a:solidFill>
                <a:latin typeface="Outfit"/>
                <a:ea typeface="Outfit"/>
                <a:cs typeface="Outfit"/>
                <a:sym typeface="Outfit"/>
              </a:rPr>
              <a:t>Copyright © 2023 Cemex Innovation Holding Ltd., </a:t>
            </a:r>
            <a:endParaRPr sz="800">
              <a:solidFill>
                <a:srgbClr val="808080"/>
              </a:solidFill>
              <a:latin typeface="Outfit"/>
              <a:ea typeface="Outfit"/>
              <a:cs typeface="Outfit"/>
              <a:sym typeface="Outfit"/>
            </a:endParaRPr>
          </a:p>
          <a:p>
            <a:pPr marL="0" lvl="0" indent="0" algn="l" rtl="0">
              <a:spcBef>
                <a:spcPts val="0"/>
              </a:spcBef>
              <a:spcAft>
                <a:spcPts val="0"/>
              </a:spcAft>
              <a:buNone/>
            </a:pPr>
            <a:r>
              <a:rPr lang="en-US" sz="800">
                <a:solidFill>
                  <a:srgbClr val="808080"/>
                </a:solidFill>
                <a:latin typeface="Outfit"/>
                <a:ea typeface="Outfit"/>
                <a:cs typeface="Outfit"/>
                <a:sym typeface="Outfit"/>
              </a:rPr>
              <a:t>Switzerland. All rights reserved</a:t>
            </a:r>
            <a:endParaRPr sz="800">
              <a:solidFill>
                <a:srgbClr val="808080"/>
              </a:solidFill>
              <a:latin typeface="Outfit"/>
              <a:ea typeface="Outfit"/>
              <a:cs typeface="Outfit"/>
              <a:sym typeface="Outfit"/>
            </a:endParaRPr>
          </a:p>
        </p:txBody>
      </p:sp>
      <p:sp>
        <p:nvSpPr>
          <p:cNvPr id="3" name="Título 1">
            <a:extLst>
              <a:ext uri="{FF2B5EF4-FFF2-40B4-BE49-F238E27FC236}">
                <a16:creationId xmlns:a16="http://schemas.microsoft.com/office/drawing/2014/main" id="{A9CF7BB7-BBF5-BBA0-EA28-C124D4C707FC}"/>
              </a:ext>
            </a:extLst>
          </p:cNvPr>
          <p:cNvSpPr>
            <a:spLocks noGrp="1"/>
          </p:cNvSpPr>
          <p:nvPr>
            <p:ph type="title"/>
          </p:nvPr>
        </p:nvSpPr>
        <p:spPr>
          <a:xfrm>
            <a:off x="2026226" y="1956950"/>
            <a:ext cx="8278199" cy="2796900"/>
          </a:xfrm>
        </p:spPr>
        <p:txBody>
          <a:bodyPr anchor="ctr">
            <a:noAutofit/>
          </a:bodyPr>
          <a:lstStyle>
            <a:lvl1pPr algn="ctr">
              <a:defRPr lang="es-MX" sz="7000" b="0" i="0" u="none" strike="noStrike" cap="none" dirty="0" smtClean="0">
                <a:solidFill>
                  <a:srgbClr val="0000B3"/>
                </a:solidFill>
                <a:latin typeface="Outfit ExtraLight"/>
                <a:ea typeface="Outfit ExtraLight"/>
                <a:cs typeface="Outfit ExtraLight"/>
                <a:sym typeface="Outfit ExtraLight"/>
              </a:defRPr>
            </a:lvl1pPr>
          </a:lstStyle>
          <a:p>
            <a:r>
              <a:rPr lang="es-MX" dirty="0"/>
              <a:t>Haz clic para modificar el estilo de título del patrón</a:t>
            </a:r>
          </a:p>
        </p:txBody>
      </p:sp>
    </p:spTree>
    <p:extLst>
      <p:ext uri="{BB962C8B-B14F-4D97-AF65-F5344CB8AC3E}">
        <p14:creationId xmlns:p14="http://schemas.microsoft.com/office/powerpoint/2010/main" val="2848144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ghlight 4">
    <p:spTree>
      <p:nvGrpSpPr>
        <p:cNvPr id="1" name=""/>
        <p:cNvGrpSpPr/>
        <p:nvPr/>
      </p:nvGrpSpPr>
      <p:grpSpPr>
        <a:xfrm>
          <a:off x="0" y="0"/>
          <a:ext cx="0" cy="0"/>
          <a:chOff x="0" y="0"/>
          <a:chExt cx="0" cy="0"/>
        </a:xfrm>
      </p:grpSpPr>
      <p:pic>
        <p:nvPicPr>
          <p:cNvPr id="5" name="Google Shape;216;p22">
            <a:extLst>
              <a:ext uri="{FF2B5EF4-FFF2-40B4-BE49-F238E27FC236}">
                <a16:creationId xmlns:a16="http://schemas.microsoft.com/office/drawing/2014/main" id="{0BB0ABA7-7608-918D-B993-126BE1946FB1}"/>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3" y="0"/>
            <a:ext cx="10419297" cy="6857998"/>
          </a:xfrm>
          <a:prstGeom prst="rect">
            <a:avLst/>
          </a:prstGeom>
          <a:noFill/>
          <a:ln>
            <a:noFill/>
          </a:ln>
        </p:spPr>
      </p:pic>
      <p:sp>
        <p:nvSpPr>
          <p:cNvPr id="6" name="Google Shape;217;p22">
            <a:extLst>
              <a:ext uri="{FF2B5EF4-FFF2-40B4-BE49-F238E27FC236}">
                <a16:creationId xmlns:a16="http://schemas.microsoft.com/office/drawing/2014/main" id="{4E85B8E3-0236-6B78-0614-D34D74CB879B}"/>
              </a:ext>
            </a:extLst>
          </p:cNvPr>
          <p:cNvSpPr txBox="1">
            <a:spLocks noGrp="1"/>
          </p:cNvSpPr>
          <p:nvPr>
            <p:ph type="sldNum" idx="12"/>
          </p:nvPr>
        </p:nvSpPr>
        <p:spPr>
          <a:xfrm>
            <a:off x="9216887"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rgbClr val="0003AA"/>
                </a:solidFill>
                <a:latin typeface="Outfit"/>
                <a:ea typeface="Outfit"/>
                <a:cs typeface="Outfit"/>
                <a:sym typeface="Outfit"/>
              </a:defRPr>
            </a:lvl1pPr>
            <a:lvl2pPr marL="0" lvl="1" indent="0" algn="r" rtl="0">
              <a:spcBef>
                <a:spcPts val="0"/>
              </a:spcBef>
              <a:buNone/>
              <a:defRPr sz="1000" b="0" i="0" u="none" strike="noStrike" cap="none">
                <a:solidFill>
                  <a:srgbClr val="0003AA"/>
                </a:solidFill>
                <a:latin typeface="Outfit"/>
                <a:ea typeface="Outfit"/>
                <a:cs typeface="Outfit"/>
                <a:sym typeface="Outfit"/>
              </a:defRPr>
            </a:lvl2pPr>
            <a:lvl3pPr marL="0" lvl="2" indent="0" algn="r" rtl="0">
              <a:spcBef>
                <a:spcPts val="0"/>
              </a:spcBef>
              <a:buNone/>
              <a:defRPr sz="1000" b="0" i="0" u="none" strike="noStrike" cap="none">
                <a:solidFill>
                  <a:srgbClr val="0003AA"/>
                </a:solidFill>
                <a:latin typeface="Outfit"/>
                <a:ea typeface="Outfit"/>
                <a:cs typeface="Outfit"/>
                <a:sym typeface="Outfit"/>
              </a:defRPr>
            </a:lvl3pPr>
            <a:lvl4pPr marL="0" lvl="3" indent="0" algn="r" rtl="0">
              <a:spcBef>
                <a:spcPts val="0"/>
              </a:spcBef>
              <a:buNone/>
              <a:defRPr sz="1000" b="0" i="0" u="none" strike="noStrike" cap="none">
                <a:solidFill>
                  <a:srgbClr val="0003AA"/>
                </a:solidFill>
                <a:latin typeface="Outfit"/>
                <a:ea typeface="Outfit"/>
                <a:cs typeface="Outfit"/>
                <a:sym typeface="Outfit"/>
              </a:defRPr>
            </a:lvl4pPr>
            <a:lvl5pPr marL="0" lvl="4" indent="0" algn="r" rtl="0">
              <a:spcBef>
                <a:spcPts val="0"/>
              </a:spcBef>
              <a:buNone/>
              <a:defRPr sz="1000" b="0" i="0" u="none" strike="noStrike" cap="none">
                <a:solidFill>
                  <a:srgbClr val="0003AA"/>
                </a:solidFill>
                <a:latin typeface="Outfit"/>
                <a:ea typeface="Outfit"/>
                <a:cs typeface="Outfit"/>
                <a:sym typeface="Outfit"/>
              </a:defRPr>
            </a:lvl5pPr>
            <a:lvl6pPr marL="0" lvl="5" indent="0" algn="r" rtl="0">
              <a:spcBef>
                <a:spcPts val="0"/>
              </a:spcBef>
              <a:buNone/>
              <a:defRPr sz="1000" b="0" i="0" u="none" strike="noStrike" cap="none">
                <a:solidFill>
                  <a:srgbClr val="0003AA"/>
                </a:solidFill>
                <a:latin typeface="Outfit"/>
                <a:ea typeface="Outfit"/>
                <a:cs typeface="Outfit"/>
                <a:sym typeface="Outfit"/>
              </a:defRPr>
            </a:lvl6pPr>
            <a:lvl7pPr marL="0" lvl="6" indent="0" algn="r" rtl="0">
              <a:spcBef>
                <a:spcPts val="0"/>
              </a:spcBef>
              <a:buNone/>
              <a:defRPr sz="1000" b="0" i="0" u="none" strike="noStrike" cap="none">
                <a:solidFill>
                  <a:srgbClr val="0003AA"/>
                </a:solidFill>
                <a:latin typeface="Outfit"/>
                <a:ea typeface="Outfit"/>
                <a:cs typeface="Outfit"/>
                <a:sym typeface="Outfit"/>
              </a:defRPr>
            </a:lvl7pPr>
            <a:lvl8pPr marL="0" lvl="7" indent="0" algn="r" rtl="0">
              <a:spcBef>
                <a:spcPts val="0"/>
              </a:spcBef>
              <a:buNone/>
              <a:defRPr sz="1000" b="0" i="0" u="none" strike="noStrike" cap="none">
                <a:solidFill>
                  <a:srgbClr val="0003AA"/>
                </a:solidFill>
                <a:latin typeface="Outfit"/>
                <a:ea typeface="Outfit"/>
                <a:cs typeface="Outfit"/>
                <a:sym typeface="Outfit"/>
              </a:defRPr>
            </a:lvl8pPr>
            <a:lvl9pPr marL="0" lvl="8" indent="0" algn="r" rtl="0">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220;p22">
            <a:extLst>
              <a:ext uri="{FF2B5EF4-FFF2-40B4-BE49-F238E27FC236}">
                <a16:creationId xmlns:a16="http://schemas.microsoft.com/office/drawing/2014/main" id="{12078DD6-59FA-0525-1C74-B56009F12493}"/>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b="1">
                <a:solidFill>
                  <a:schemeClr val="lt1"/>
                </a:solidFill>
                <a:latin typeface="Outfit SemiBold"/>
                <a:ea typeface="Outfit SemiBold"/>
                <a:cs typeface="Outfit SemiBold"/>
                <a:sym typeface="Outfit SemiBold"/>
              </a:rPr>
              <a:t>Copyright © 2023 Cemex Innovation Holding Ltd., </a:t>
            </a:r>
            <a:endParaRPr sz="800" b="1">
              <a:solidFill>
                <a:schemeClr val="lt1"/>
              </a:solidFill>
              <a:latin typeface="Outfit SemiBold"/>
              <a:ea typeface="Outfit SemiBold"/>
              <a:cs typeface="Outfit SemiBold"/>
              <a:sym typeface="Outfit SemiBold"/>
            </a:endParaRPr>
          </a:p>
          <a:p>
            <a:pPr marL="0" lvl="0" indent="0" algn="l" rtl="0">
              <a:spcBef>
                <a:spcPts val="0"/>
              </a:spcBef>
              <a:spcAft>
                <a:spcPts val="0"/>
              </a:spcAft>
              <a:buNone/>
            </a:pPr>
            <a:r>
              <a:rPr lang="en-US" sz="800" b="1">
                <a:solidFill>
                  <a:schemeClr val="lt1"/>
                </a:solidFill>
                <a:latin typeface="Outfit SemiBold"/>
                <a:ea typeface="Outfit SemiBold"/>
                <a:cs typeface="Outfit SemiBold"/>
                <a:sym typeface="Outfit SemiBold"/>
              </a:rPr>
              <a:t>Switzerland. All rights reserved</a:t>
            </a:r>
            <a:endParaRPr sz="800" b="1">
              <a:solidFill>
                <a:schemeClr val="lt1"/>
              </a:solidFill>
              <a:latin typeface="Outfit SemiBold"/>
              <a:ea typeface="Outfit SemiBold"/>
              <a:cs typeface="Outfit SemiBold"/>
              <a:sym typeface="Outfit SemiBold"/>
            </a:endParaRPr>
          </a:p>
        </p:txBody>
      </p:sp>
      <p:sp>
        <p:nvSpPr>
          <p:cNvPr id="3" name="Título 1">
            <a:extLst>
              <a:ext uri="{FF2B5EF4-FFF2-40B4-BE49-F238E27FC236}">
                <a16:creationId xmlns:a16="http://schemas.microsoft.com/office/drawing/2014/main" id="{55A8AC69-3471-54E6-7CC7-791E48DA5E85}"/>
              </a:ext>
            </a:extLst>
          </p:cNvPr>
          <p:cNvSpPr>
            <a:spLocks noGrp="1"/>
          </p:cNvSpPr>
          <p:nvPr>
            <p:ph type="title"/>
          </p:nvPr>
        </p:nvSpPr>
        <p:spPr>
          <a:xfrm>
            <a:off x="7785587" y="3268038"/>
            <a:ext cx="4174500" cy="3011100"/>
          </a:xfrm>
        </p:spPr>
        <p:txBody>
          <a:bodyPr anchor="t">
            <a:noAutofit/>
          </a:bodyPr>
          <a:lstStyle>
            <a:lvl1pPr>
              <a:defRPr lang="es-MX" sz="5000" b="0" i="0" u="none" strike="noStrike" cap="none" dirty="0">
                <a:solidFill>
                  <a:srgbClr val="0000B3"/>
                </a:solidFill>
                <a:latin typeface="Outfit Light"/>
                <a:ea typeface="Outfit Light"/>
                <a:cs typeface="Outfit Light"/>
                <a:sym typeface="Outfit Light"/>
              </a:defRPr>
            </a:lvl1pPr>
          </a:lstStyle>
          <a:p>
            <a:r>
              <a:rPr lang="es-MX" dirty="0"/>
              <a:t>Haz clic para modificar el estilo de título del patrón</a:t>
            </a:r>
          </a:p>
        </p:txBody>
      </p:sp>
      <p:grpSp>
        <p:nvGrpSpPr>
          <p:cNvPr id="2" name="Group 1">
            <a:extLst>
              <a:ext uri="{FF2B5EF4-FFF2-40B4-BE49-F238E27FC236}">
                <a16:creationId xmlns:a16="http://schemas.microsoft.com/office/drawing/2014/main" id="{E07FE0AC-7EDC-74B9-6635-070E01413ED7}"/>
              </a:ext>
            </a:extLst>
          </p:cNvPr>
          <p:cNvGrpSpPr/>
          <p:nvPr userDrawn="1"/>
        </p:nvGrpSpPr>
        <p:grpSpPr>
          <a:xfrm>
            <a:off x="-16134" y="2"/>
            <a:ext cx="3275707" cy="3125096"/>
            <a:chOff x="10056089" y="4393769"/>
            <a:chExt cx="2191689" cy="2090920"/>
          </a:xfrm>
        </p:grpSpPr>
        <p:sp>
          <p:nvSpPr>
            <p:cNvPr id="4" name="Free-form: Shape 3">
              <a:extLst>
                <a:ext uri="{FF2B5EF4-FFF2-40B4-BE49-F238E27FC236}">
                  <a16:creationId xmlns:a16="http://schemas.microsoft.com/office/drawing/2014/main" id="{24D6BF1B-F868-600A-9ED8-52129F8E3EE0}"/>
                </a:ext>
              </a:extLst>
            </p:cNvPr>
            <p:cNvSpPr/>
            <p:nvPr userDrawn="1"/>
          </p:nvSpPr>
          <p:spPr>
            <a:xfrm>
              <a:off x="10965835" y="4393769"/>
              <a:ext cx="1281943" cy="893608"/>
            </a:xfrm>
            <a:custGeom>
              <a:avLst/>
              <a:gdLst>
                <a:gd name="connsiteX0" fmla="*/ 794195 w 794194"/>
                <a:gd name="connsiteY0" fmla="*/ 0 h 707326"/>
                <a:gd name="connsiteX1" fmla="*/ 651129 w 794194"/>
                <a:gd name="connsiteY1" fmla="*/ 0 h 707326"/>
                <a:gd name="connsiteX2" fmla="*/ 459105 w 794194"/>
                <a:gd name="connsiteY2" fmla="*/ 95917 h 707326"/>
                <a:gd name="connsiteX3" fmla="*/ 0 w 794194"/>
                <a:gd name="connsiteY3" fmla="*/ 707326 h 707326"/>
                <a:gd name="connsiteX4" fmla="*/ 143065 w 794194"/>
                <a:gd name="connsiteY4" fmla="*/ 707326 h 707326"/>
                <a:gd name="connsiteX5" fmla="*/ 335089 w 794194"/>
                <a:gd name="connsiteY5" fmla="*/ 611410 h 707326"/>
                <a:gd name="connsiteX6" fmla="*/ 794195 w 794194"/>
                <a:gd name="connsiteY6" fmla="*/ 0 h 707326"/>
                <a:gd name="connsiteX0" fmla="*/ 794195 w 794195"/>
                <a:gd name="connsiteY0" fmla="*/ 0 h 707326"/>
                <a:gd name="connsiteX1" fmla="*/ 651129 w 794195"/>
                <a:gd name="connsiteY1" fmla="*/ 0 h 707326"/>
                <a:gd name="connsiteX2" fmla="*/ 459105 w 794195"/>
                <a:gd name="connsiteY2" fmla="*/ 95917 h 707326"/>
                <a:gd name="connsiteX3" fmla="*/ 287043 w 794195"/>
                <a:gd name="connsiteY3" fmla="*/ 324565 h 707326"/>
                <a:gd name="connsiteX4" fmla="*/ 0 w 794195"/>
                <a:gd name="connsiteY4" fmla="*/ 707326 h 707326"/>
                <a:gd name="connsiteX5" fmla="*/ 143065 w 794195"/>
                <a:gd name="connsiteY5" fmla="*/ 707326 h 707326"/>
                <a:gd name="connsiteX6" fmla="*/ 335089 w 794195"/>
                <a:gd name="connsiteY6" fmla="*/ 611410 h 707326"/>
                <a:gd name="connsiteX7" fmla="*/ 794195 w 794195"/>
                <a:gd name="connsiteY7" fmla="*/ 0 h 707326"/>
                <a:gd name="connsiteX0" fmla="*/ 794195 w 794195"/>
                <a:gd name="connsiteY0" fmla="*/ 0 h 707326"/>
                <a:gd name="connsiteX1" fmla="*/ 651129 w 794195"/>
                <a:gd name="connsiteY1" fmla="*/ 0 h 707326"/>
                <a:gd name="connsiteX2" fmla="*/ 459105 w 794195"/>
                <a:gd name="connsiteY2" fmla="*/ 95917 h 707326"/>
                <a:gd name="connsiteX3" fmla="*/ 287043 w 794195"/>
                <a:gd name="connsiteY3" fmla="*/ 324565 h 707326"/>
                <a:gd name="connsiteX4" fmla="*/ 0 w 794195"/>
                <a:gd name="connsiteY4" fmla="*/ 707326 h 707326"/>
                <a:gd name="connsiteX5" fmla="*/ 143065 w 794195"/>
                <a:gd name="connsiteY5" fmla="*/ 707326 h 707326"/>
                <a:gd name="connsiteX6" fmla="*/ 335089 w 794195"/>
                <a:gd name="connsiteY6" fmla="*/ 611410 h 707326"/>
                <a:gd name="connsiteX7" fmla="*/ 549097 w 794195"/>
                <a:gd name="connsiteY7" fmla="*/ 324565 h 707326"/>
                <a:gd name="connsiteX8" fmla="*/ 794195 w 794195"/>
                <a:gd name="connsiteY8" fmla="*/ 0 h 707326"/>
                <a:gd name="connsiteX0" fmla="*/ 549097 w 651129"/>
                <a:gd name="connsiteY0" fmla="*/ 324565 h 707326"/>
                <a:gd name="connsiteX1" fmla="*/ 651129 w 651129"/>
                <a:gd name="connsiteY1" fmla="*/ 0 h 707326"/>
                <a:gd name="connsiteX2" fmla="*/ 459105 w 651129"/>
                <a:gd name="connsiteY2" fmla="*/ 95917 h 707326"/>
                <a:gd name="connsiteX3" fmla="*/ 287043 w 651129"/>
                <a:gd name="connsiteY3" fmla="*/ 324565 h 707326"/>
                <a:gd name="connsiteX4" fmla="*/ 0 w 651129"/>
                <a:gd name="connsiteY4" fmla="*/ 707326 h 707326"/>
                <a:gd name="connsiteX5" fmla="*/ 143065 w 651129"/>
                <a:gd name="connsiteY5" fmla="*/ 707326 h 707326"/>
                <a:gd name="connsiteX6" fmla="*/ 335089 w 651129"/>
                <a:gd name="connsiteY6" fmla="*/ 611410 h 707326"/>
                <a:gd name="connsiteX7" fmla="*/ 549097 w 651129"/>
                <a:gd name="connsiteY7" fmla="*/ 324565 h 707326"/>
                <a:gd name="connsiteX0" fmla="*/ 549097 w 549097"/>
                <a:gd name="connsiteY0" fmla="*/ 228648 h 611409"/>
                <a:gd name="connsiteX1" fmla="*/ 459105 w 549097"/>
                <a:gd name="connsiteY1" fmla="*/ 0 h 611409"/>
                <a:gd name="connsiteX2" fmla="*/ 287043 w 549097"/>
                <a:gd name="connsiteY2" fmla="*/ 228648 h 611409"/>
                <a:gd name="connsiteX3" fmla="*/ 0 w 549097"/>
                <a:gd name="connsiteY3" fmla="*/ 611409 h 611409"/>
                <a:gd name="connsiteX4" fmla="*/ 143065 w 549097"/>
                <a:gd name="connsiteY4" fmla="*/ 611409 h 611409"/>
                <a:gd name="connsiteX5" fmla="*/ 335089 w 549097"/>
                <a:gd name="connsiteY5" fmla="*/ 515493 h 611409"/>
                <a:gd name="connsiteX6" fmla="*/ 549097 w 549097"/>
                <a:gd name="connsiteY6" fmla="*/ 228648 h 611409"/>
                <a:gd name="connsiteX0" fmla="*/ 549097 w 549097"/>
                <a:gd name="connsiteY0" fmla="*/ 0 h 382761"/>
                <a:gd name="connsiteX1" fmla="*/ 287043 w 549097"/>
                <a:gd name="connsiteY1" fmla="*/ 0 h 382761"/>
                <a:gd name="connsiteX2" fmla="*/ 0 w 549097"/>
                <a:gd name="connsiteY2" fmla="*/ 382761 h 382761"/>
                <a:gd name="connsiteX3" fmla="*/ 143065 w 549097"/>
                <a:gd name="connsiteY3" fmla="*/ 382761 h 382761"/>
                <a:gd name="connsiteX4" fmla="*/ 335089 w 549097"/>
                <a:gd name="connsiteY4" fmla="*/ 286845 h 382761"/>
                <a:gd name="connsiteX5" fmla="*/ 549097 w 549097"/>
                <a:gd name="connsiteY5" fmla="*/ 0 h 38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9097" h="382761">
                  <a:moveTo>
                    <a:pt x="549097" y="0"/>
                  </a:moveTo>
                  <a:lnTo>
                    <a:pt x="287043" y="0"/>
                  </a:lnTo>
                  <a:lnTo>
                    <a:pt x="0" y="382761"/>
                  </a:lnTo>
                  <a:lnTo>
                    <a:pt x="143065" y="382761"/>
                  </a:lnTo>
                  <a:cubicBezTo>
                    <a:pt x="218599" y="382761"/>
                    <a:pt x="289750" y="347233"/>
                    <a:pt x="335089" y="286845"/>
                  </a:cubicBezTo>
                  <a:lnTo>
                    <a:pt x="549097" y="0"/>
                  </a:lnTo>
                  <a:close/>
                </a:path>
              </a:pathLst>
            </a:custGeom>
            <a:solidFill>
              <a:srgbClr val="0000B3"/>
            </a:solidFill>
            <a:ln w="952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EDAA5B49-DB21-20AD-2627-0D7A0FA3A219}"/>
                </a:ext>
              </a:extLst>
            </p:cNvPr>
            <p:cNvSpPr/>
            <p:nvPr userDrawn="1"/>
          </p:nvSpPr>
          <p:spPr>
            <a:xfrm>
              <a:off x="10056089" y="5287377"/>
              <a:ext cx="909747" cy="1197312"/>
            </a:xfrm>
            <a:custGeom>
              <a:avLst/>
              <a:gdLst>
                <a:gd name="connsiteX0" fmla="*/ 794195 w 794194"/>
                <a:gd name="connsiteY0" fmla="*/ 95 h 707421"/>
                <a:gd name="connsiteX1" fmla="*/ 651129 w 794194"/>
                <a:gd name="connsiteY1" fmla="*/ 95 h 707421"/>
                <a:gd name="connsiteX2" fmla="*/ 459105 w 794194"/>
                <a:gd name="connsiteY2" fmla="*/ 96012 h 707421"/>
                <a:gd name="connsiteX3" fmla="*/ 0 w 794194"/>
                <a:gd name="connsiteY3" fmla="*/ 707422 h 707421"/>
                <a:gd name="connsiteX4" fmla="*/ 148971 w 794194"/>
                <a:gd name="connsiteY4" fmla="*/ 707422 h 707421"/>
                <a:gd name="connsiteX5" fmla="*/ 331470 w 794194"/>
                <a:gd name="connsiteY5" fmla="*/ 616172 h 707421"/>
                <a:gd name="connsiteX6" fmla="*/ 794099 w 794194"/>
                <a:gd name="connsiteY6" fmla="*/ 0 h 707421"/>
                <a:gd name="connsiteX0" fmla="*/ 794195 w 794195"/>
                <a:gd name="connsiteY0" fmla="*/ 95 h 707422"/>
                <a:gd name="connsiteX1" fmla="*/ 651129 w 794195"/>
                <a:gd name="connsiteY1" fmla="*/ 95 h 707422"/>
                <a:gd name="connsiteX2" fmla="*/ 459105 w 794195"/>
                <a:gd name="connsiteY2" fmla="*/ 96012 h 707422"/>
                <a:gd name="connsiteX3" fmla="*/ 407604 w 794195"/>
                <a:gd name="connsiteY3" fmla="*/ 166011 h 707422"/>
                <a:gd name="connsiteX4" fmla="*/ 0 w 794195"/>
                <a:gd name="connsiteY4" fmla="*/ 707422 h 707422"/>
                <a:gd name="connsiteX5" fmla="*/ 148971 w 794195"/>
                <a:gd name="connsiteY5" fmla="*/ 707422 h 707422"/>
                <a:gd name="connsiteX6" fmla="*/ 331470 w 794195"/>
                <a:gd name="connsiteY6" fmla="*/ 616172 h 707422"/>
                <a:gd name="connsiteX7" fmla="*/ 794099 w 794195"/>
                <a:gd name="connsiteY7" fmla="*/ 0 h 707422"/>
                <a:gd name="connsiteX8" fmla="*/ 794195 w 794195"/>
                <a:gd name="connsiteY8" fmla="*/ 95 h 707422"/>
                <a:gd name="connsiteX0" fmla="*/ 794195 w 794195"/>
                <a:gd name="connsiteY0" fmla="*/ 95 h 707422"/>
                <a:gd name="connsiteX1" fmla="*/ 651129 w 794195"/>
                <a:gd name="connsiteY1" fmla="*/ 95 h 707422"/>
                <a:gd name="connsiteX2" fmla="*/ 459105 w 794195"/>
                <a:gd name="connsiteY2" fmla="*/ 96012 h 707422"/>
                <a:gd name="connsiteX3" fmla="*/ 407604 w 794195"/>
                <a:gd name="connsiteY3" fmla="*/ 166011 h 707422"/>
                <a:gd name="connsiteX4" fmla="*/ 0 w 794195"/>
                <a:gd name="connsiteY4" fmla="*/ 707422 h 707422"/>
                <a:gd name="connsiteX5" fmla="*/ 148971 w 794195"/>
                <a:gd name="connsiteY5" fmla="*/ 707422 h 707422"/>
                <a:gd name="connsiteX6" fmla="*/ 331470 w 794195"/>
                <a:gd name="connsiteY6" fmla="*/ 616172 h 707422"/>
                <a:gd name="connsiteX7" fmla="*/ 404521 w 794195"/>
                <a:gd name="connsiteY7" fmla="*/ 512847 h 707422"/>
                <a:gd name="connsiteX8" fmla="*/ 794099 w 794195"/>
                <a:gd name="connsiteY8" fmla="*/ 0 h 707422"/>
                <a:gd name="connsiteX9" fmla="*/ 794195 w 794195"/>
                <a:gd name="connsiteY9" fmla="*/ 95 h 707422"/>
                <a:gd name="connsiteX0" fmla="*/ 794195 w 794195"/>
                <a:gd name="connsiteY0" fmla="*/ 95 h 707422"/>
                <a:gd name="connsiteX1" fmla="*/ 651129 w 794195"/>
                <a:gd name="connsiteY1" fmla="*/ 95 h 707422"/>
                <a:gd name="connsiteX2" fmla="*/ 459105 w 794195"/>
                <a:gd name="connsiteY2" fmla="*/ 96012 h 707422"/>
                <a:gd name="connsiteX3" fmla="*/ 407604 w 794195"/>
                <a:gd name="connsiteY3" fmla="*/ 166011 h 707422"/>
                <a:gd name="connsiteX4" fmla="*/ 0 w 794195"/>
                <a:gd name="connsiteY4" fmla="*/ 707422 h 707422"/>
                <a:gd name="connsiteX5" fmla="*/ 148971 w 794195"/>
                <a:gd name="connsiteY5" fmla="*/ 707422 h 707422"/>
                <a:gd name="connsiteX6" fmla="*/ 404521 w 794195"/>
                <a:gd name="connsiteY6" fmla="*/ 512847 h 707422"/>
                <a:gd name="connsiteX7" fmla="*/ 794099 w 794195"/>
                <a:gd name="connsiteY7" fmla="*/ 0 h 707422"/>
                <a:gd name="connsiteX8" fmla="*/ 794195 w 794195"/>
                <a:gd name="connsiteY8" fmla="*/ 95 h 707422"/>
                <a:gd name="connsiteX0" fmla="*/ 794195 w 794195"/>
                <a:gd name="connsiteY0" fmla="*/ 95 h 707422"/>
                <a:gd name="connsiteX1" fmla="*/ 651129 w 794195"/>
                <a:gd name="connsiteY1" fmla="*/ 95 h 707422"/>
                <a:gd name="connsiteX2" fmla="*/ 459105 w 794195"/>
                <a:gd name="connsiteY2" fmla="*/ 96012 h 707422"/>
                <a:gd name="connsiteX3" fmla="*/ 407604 w 794195"/>
                <a:gd name="connsiteY3" fmla="*/ 166011 h 707422"/>
                <a:gd name="connsiteX4" fmla="*/ 0 w 794195"/>
                <a:gd name="connsiteY4" fmla="*/ 707422 h 707422"/>
                <a:gd name="connsiteX5" fmla="*/ 404521 w 794195"/>
                <a:gd name="connsiteY5" fmla="*/ 512847 h 707422"/>
                <a:gd name="connsiteX6" fmla="*/ 794099 w 794195"/>
                <a:gd name="connsiteY6" fmla="*/ 0 h 707422"/>
                <a:gd name="connsiteX7" fmla="*/ 794195 w 794195"/>
                <a:gd name="connsiteY7" fmla="*/ 95 h 707422"/>
                <a:gd name="connsiteX0" fmla="*/ 389674 w 389674"/>
                <a:gd name="connsiteY0" fmla="*/ 95 h 512847"/>
                <a:gd name="connsiteX1" fmla="*/ 246608 w 389674"/>
                <a:gd name="connsiteY1" fmla="*/ 95 h 512847"/>
                <a:gd name="connsiteX2" fmla="*/ 54584 w 389674"/>
                <a:gd name="connsiteY2" fmla="*/ 96012 h 512847"/>
                <a:gd name="connsiteX3" fmla="*/ 3083 w 389674"/>
                <a:gd name="connsiteY3" fmla="*/ 166011 h 512847"/>
                <a:gd name="connsiteX4" fmla="*/ 0 w 389674"/>
                <a:gd name="connsiteY4" fmla="*/ 512847 h 512847"/>
                <a:gd name="connsiteX5" fmla="*/ 389578 w 389674"/>
                <a:gd name="connsiteY5" fmla="*/ 0 h 512847"/>
                <a:gd name="connsiteX6" fmla="*/ 389674 w 389674"/>
                <a:gd name="connsiteY6" fmla="*/ 95 h 5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674" h="512847">
                  <a:moveTo>
                    <a:pt x="389674" y="95"/>
                  </a:moveTo>
                  <a:lnTo>
                    <a:pt x="246608" y="95"/>
                  </a:lnTo>
                  <a:cubicBezTo>
                    <a:pt x="171075" y="95"/>
                    <a:pt x="99923" y="35624"/>
                    <a:pt x="54584" y="96012"/>
                  </a:cubicBezTo>
                  <a:lnTo>
                    <a:pt x="3083" y="166011"/>
                  </a:lnTo>
                  <a:cubicBezTo>
                    <a:pt x="2055" y="281623"/>
                    <a:pt x="1028" y="397235"/>
                    <a:pt x="0" y="512847"/>
                  </a:cubicBezTo>
                  <a:lnTo>
                    <a:pt x="389578" y="0"/>
                  </a:lnTo>
                  <a:cubicBezTo>
                    <a:pt x="389610" y="32"/>
                    <a:pt x="389642" y="63"/>
                    <a:pt x="389674" y="95"/>
                  </a:cubicBezTo>
                  <a:close/>
                </a:path>
              </a:pathLst>
            </a:custGeom>
            <a:solidFill>
              <a:srgbClr val="FF1C24"/>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623402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Graphic 15">
            <a:extLst>
              <a:ext uri="{FF2B5EF4-FFF2-40B4-BE49-F238E27FC236}">
                <a16:creationId xmlns:a16="http://schemas.microsoft.com/office/drawing/2014/main" id="{6D5DA810-12BF-6F5A-D15B-1048730026F3}"/>
              </a:ext>
            </a:extLst>
          </p:cNvPr>
          <p:cNvSpPr/>
          <p:nvPr userDrawn="1"/>
        </p:nvSpPr>
        <p:spPr>
          <a:xfrm flipH="1" flipV="1">
            <a:off x="-13063" y="1369484"/>
            <a:ext cx="3446679" cy="4053935"/>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2242185 w 8040053"/>
              <a:gd name="connsiteY0" fmla="*/ 7452 h 2442995"/>
              <a:gd name="connsiteX1" fmla="*/ 1581150 w 8040053"/>
              <a:gd name="connsiteY1" fmla="*/ 337970 h 2442995"/>
              <a:gd name="connsiteX2" fmla="*/ 0 w 8040053"/>
              <a:gd name="connsiteY2" fmla="*/ 2442995 h 2442995"/>
              <a:gd name="connsiteX3" fmla="*/ 5779770 w 8040053"/>
              <a:gd name="connsiteY3" fmla="*/ 2442995 h 2442995"/>
              <a:gd name="connsiteX4" fmla="*/ 6440805 w 8040053"/>
              <a:gd name="connsiteY4" fmla="*/ 2112478 h 2442995"/>
              <a:gd name="connsiteX5" fmla="*/ 8040053 w 8040053"/>
              <a:gd name="connsiteY5" fmla="*/ 6500 h 2442995"/>
              <a:gd name="connsiteX6" fmla="*/ 4332909 w 8040053"/>
              <a:gd name="connsiteY6" fmla="*/ 0 h 2442995"/>
              <a:gd name="connsiteX7" fmla="*/ 2242185 w 8040053"/>
              <a:gd name="connsiteY7" fmla="*/ 7452 h 2442995"/>
              <a:gd name="connsiteX8" fmla="*/ 2242185 w 8040053"/>
              <a:gd name="connsiteY8" fmla="*/ 7452 h 2442995"/>
              <a:gd name="connsiteX0" fmla="*/ 2242185 w 8040053"/>
              <a:gd name="connsiteY0" fmla="*/ 7452 h 2442995"/>
              <a:gd name="connsiteX1" fmla="*/ 1581150 w 8040053"/>
              <a:gd name="connsiteY1" fmla="*/ 337970 h 2442995"/>
              <a:gd name="connsiteX2" fmla="*/ 0 w 8040053"/>
              <a:gd name="connsiteY2" fmla="*/ 2442995 h 2442995"/>
              <a:gd name="connsiteX3" fmla="*/ 4332909 w 8040053"/>
              <a:gd name="connsiteY3" fmla="*/ 2439246 h 2442995"/>
              <a:gd name="connsiteX4" fmla="*/ 5779770 w 8040053"/>
              <a:gd name="connsiteY4" fmla="*/ 2442995 h 2442995"/>
              <a:gd name="connsiteX5" fmla="*/ 6440805 w 8040053"/>
              <a:gd name="connsiteY5" fmla="*/ 2112478 h 2442995"/>
              <a:gd name="connsiteX6" fmla="*/ 8040053 w 8040053"/>
              <a:gd name="connsiteY6" fmla="*/ 6500 h 2442995"/>
              <a:gd name="connsiteX7" fmla="*/ 4332909 w 8040053"/>
              <a:gd name="connsiteY7" fmla="*/ 0 h 2442995"/>
              <a:gd name="connsiteX8" fmla="*/ 2242185 w 8040053"/>
              <a:gd name="connsiteY8" fmla="*/ 7452 h 2442995"/>
              <a:gd name="connsiteX9" fmla="*/ 2242185 w 8040053"/>
              <a:gd name="connsiteY9" fmla="*/ 7452 h 2442995"/>
              <a:gd name="connsiteX0" fmla="*/ 661035 w 6458903"/>
              <a:gd name="connsiteY0" fmla="*/ 7452 h 2442995"/>
              <a:gd name="connsiteX1" fmla="*/ 0 w 6458903"/>
              <a:gd name="connsiteY1" fmla="*/ 337970 h 2442995"/>
              <a:gd name="connsiteX2" fmla="*/ 2751759 w 6458903"/>
              <a:gd name="connsiteY2" fmla="*/ 2439246 h 2442995"/>
              <a:gd name="connsiteX3" fmla="*/ 4198620 w 6458903"/>
              <a:gd name="connsiteY3" fmla="*/ 2442995 h 2442995"/>
              <a:gd name="connsiteX4" fmla="*/ 4859655 w 6458903"/>
              <a:gd name="connsiteY4" fmla="*/ 2112478 h 2442995"/>
              <a:gd name="connsiteX5" fmla="*/ 6458903 w 6458903"/>
              <a:gd name="connsiteY5" fmla="*/ 6500 h 2442995"/>
              <a:gd name="connsiteX6" fmla="*/ 2751759 w 6458903"/>
              <a:gd name="connsiteY6" fmla="*/ 0 h 2442995"/>
              <a:gd name="connsiteX7" fmla="*/ 661035 w 6458903"/>
              <a:gd name="connsiteY7" fmla="*/ 7452 h 2442995"/>
              <a:gd name="connsiteX8" fmla="*/ 661035 w 6458903"/>
              <a:gd name="connsiteY8"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7" fmla="*/ 0 w 5797868"/>
              <a:gd name="connsiteY7"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707144"/>
              <a:gd name="connsiteY0" fmla="*/ 0 h 2442995"/>
              <a:gd name="connsiteX1" fmla="*/ 351004 w 3707144"/>
              <a:gd name="connsiteY1" fmla="*/ 2442972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359874"/>
              <a:gd name="connsiteY0" fmla="*/ 0 h 2450447"/>
              <a:gd name="connsiteX1" fmla="*/ 3734 w 3359874"/>
              <a:gd name="connsiteY1" fmla="*/ 2450424 h 2450447"/>
              <a:gd name="connsiteX2" fmla="*/ 1099591 w 3359874"/>
              <a:gd name="connsiteY2" fmla="*/ 2450447 h 2450447"/>
              <a:gd name="connsiteX3" fmla="*/ 1760626 w 3359874"/>
              <a:gd name="connsiteY3" fmla="*/ 2119930 h 2450447"/>
              <a:gd name="connsiteX4" fmla="*/ 3359874 w 3359874"/>
              <a:gd name="connsiteY4" fmla="*/ 13952 h 2450447"/>
              <a:gd name="connsiteX5" fmla="*/ 0 w 3359874"/>
              <a:gd name="connsiteY5" fmla="*/ 0 h 2450447"/>
              <a:gd name="connsiteX0" fmla="*/ 0 w 3359874"/>
              <a:gd name="connsiteY0" fmla="*/ 0 h 2450447"/>
              <a:gd name="connsiteX1" fmla="*/ 3734 w 3359874"/>
              <a:gd name="connsiteY1" fmla="*/ 2450424 h 2450447"/>
              <a:gd name="connsiteX2" fmla="*/ 1099591 w 3359874"/>
              <a:gd name="connsiteY2" fmla="*/ 2450447 h 2450447"/>
              <a:gd name="connsiteX3" fmla="*/ 1760626 w 3359874"/>
              <a:gd name="connsiteY3" fmla="*/ 2119930 h 2450447"/>
              <a:gd name="connsiteX4" fmla="*/ 2103072 w 3359874"/>
              <a:gd name="connsiteY4" fmla="*/ 1653804 h 2450447"/>
              <a:gd name="connsiteX5" fmla="*/ 3359874 w 3359874"/>
              <a:gd name="connsiteY5" fmla="*/ 13952 h 2450447"/>
              <a:gd name="connsiteX6" fmla="*/ 0 w 3359874"/>
              <a:gd name="connsiteY6" fmla="*/ 0 h 2450447"/>
              <a:gd name="connsiteX0" fmla="*/ 0 w 2103072"/>
              <a:gd name="connsiteY0" fmla="*/ 17862 h 2468309"/>
              <a:gd name="connsiteX1" fmla="*/ 3734 w 2103072"/>
              <a:gd name="connsiteY1" fmla="*/ 2468286 h 2468309"/>
              <a:gd name="connsiteX2" fmla="*/ 1099591 w 2103072"/>
              <a:gd name="connsiteY2" fmla="*/ 2468309 h 2468309"/>
              <a:gd name="connsiteX3" fmla="*/ 1760626 w 2103072"/>
              <a:gd name="connsiteY3" fmla="*/ 2137792 h 2468309"/>
              <a:gd name="connsiteX4" fmla="*/ 2103072 w 2103072"/>
              <a:gd name="connsiteY4" fmla="*/ 1671666 h 2468309"/>
              <a:gd name="connsiteX5" fmla="*/ 2100518 w 2103072"/>
              <a:gd name="connsiteY5" fmla="*/ 0 h 2468309"/>
              <a:gd name="connsiteX6" fmla="*/ 0 w 2103072"/>
              <a:gd name="connsiteY6" fmla="*/ 17862 h 2468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3072" h="2468309">
                <a:moveTo>
                  <a:pt x="0" y="17862"/>
                </a:moveTo>
                <a:cubicBezTo>
                  <a:pt x="1245" y="834670"/>
                  <a:pt x="2489" y="1651478"/>
                  <a:pt x="3734" y="2468286"/>
                </a:cubicBezTo>
                <a:lnTo>
                  <a:pt x="1099591" y="2468309"/>
                </a:lnTo>
                <a:cubicBezTo>
                  <a:pt x="1359624" y="2468309"/>
                  <a:pt x="1604416" y="2345437"/>
                  <a:pt x="1760626" y="2137792"/>
                </a:cubicBezTo>
                <a:lnTo>
                  <a:pt x="2103072" y="1671666"/>
                </a:lnTo>
                <a:cubicBezTo>
                  <a:pt x="2102221" y="1114444"/>
                  <a:pt x="2101369" y="557222"/>
                  <a:pt x="2100518" y="0"/>
                </a:cubicBezTo>
                <a:lnTo>
                  <a:pt x="0" y="17862"/>
                </a:lnTo>
                <a:close/>
              </a:path>
            </a:pathLst>
          </a:custGeom>
          <a:solidFill>
            <a:srgbClr val="F22331"/>
          </a:solidFill>
          <a:ln w="4858" cap="flat">
            <a:noFill/>
            <a:prstDash val="solid"/>
            <a:miter/>
          </a:ln>
        </p:spPr>
        <p:txBody>
          <a:bodyPr rtlCol="0" anchor="ctr"/>
          <a:lstStyle/>
          <a:p>
            <a:endParaRPr lang="en-GB"/>
          </a:p>
        </p:txBody>
      </p:sp>
      <p:sp>
        <p:nvSpPr>
          <p:cNvPr id="2" name="Graphic 15">
            <a:extLst>
              <a:ext uri="{FF2B5EF4-FFF2-40B4-BE49-F238E27FC236}">
                <a16:creationId xmlns:a16="http://schemas.microsoft.com/office/drawing/2014/main" id="{7FCBC2B8-FC54-9D74-9924-0805FB220F80}"/>
              </a:ext>
            </a:extLst>
          </p:cNvPr>
          <p:cNvSpPr/>
          <p:nvPr userDrawn="1"/>
        </p:nvSpPr>
        <p:spPr>
          <a:xfrm flipH="1" flipV="1">
            <a:off x="-21022" y="-39096"/>
            <a:ext cx="12272464" cy="6920327"/>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2242185 w 8040053"/>
              <a:gd name="connsiteY0" fmla="*/ 7452 h 2442995"/>
              <a:gd name="connsiteX1" fmla="*/ 1581150 w 8040053"/>
              <a:gd name="connsiteY1" fmla="*/ 337970 h 2442995"/>
              <a:gd name="connsiteX2" fmla="*/ 0 w 8040053"/>
              <a:gd name="connsiteY2" fmla="*/ 2442995 h 2442995"/>
              <a:gd name="connsiteX3" fmla="*/ 5779770 w 8040053"/>
              <a:gd name="connsiteY3" fmla="*/ 2442995 h 2442995"/>
              <a:gd name="connsiteX4" fmla="*/ 6440805 w 8040053"/>
              <a:gd name="connsiteY4" fmla="*/ 2112478 h 2442995"/>
              <a:gd name="connsiteX5" fmla="*/ 8040053 w 8040053"/>
              <a:gd name="connsiteY5" fmla="*/ 6500 h 2442995"/>
              <a:gd name="connsiteX6" fmla="*/ 4332909 w 8040053"/>
              <a:gd name="connsiteY6" fmla="*/ 0 h 2442995"/>
              <a:gd name="connsiteX7" fmla="*/ 2242185 w 8040053"/>
              <a:gd name="connsiteY7" fmla="*/ 7452 h 2442995"/>
              <a:gd name="connsiteX8" fmla="*/ 2242185 w 8040053"/>
              <a:gd name="connsiteY8" fmla="*/ 7452 h 2442995"/>
              <a:gd name="connsiteX0" fmla="*/ 2242185 w 8040053"/>
              <a:gd name="connsiteY0" fmla="*/ 7452 h 2442995"/>
              <a:gd name="connsiteX1" fmla="*/ 1581150 w 8040053"/>
              <a:gd name="connsiteY1" fmla="*/ 337970 h 2442995"/>
              <a:gd name="connsiteX2" fmla="*/ 0 w 8040053"/>
              <a:gd name="connsiteY2" fmla="*/ 2442995 h 2442995"/>
              <a:gd name="connsiteX3" fmla="*/ 4332909 w 8040053"/>
              <a:gd name="connsiteY3" fmla="*/ 2439246 h 2442995"/>
              <a:gd name="connsiteX4" fmla="*/ 5779770 w 8040053"/>
              <a:gd name="connsiteY4" fmla="*/ 2442995 h 2442995"/>
              <a:gd name="connsiteX5" fmla="*/ 6440805 w 8040053"/>
              <a:gd name="connsiteY5" fmla="*/ 2112478 h 2442995"/>
              <a:gd name="connsiteX6" fmla="*/ 8040053 w 8040053"/>
              <a:gd name="connsiteY6" fmla="*/ 6500 h 2442995"/>
              <a:gd name="connsiteX7" fmla="*/ 4332909 w 8040053"/>
              <a:gd name="connsiteY7" fmla="*/ 0 h 2442995"/>
              <a:gd name="connsiteX8" fmla="*/ 2242185 w 8040053"/>
              <a:gd name="connsiteY8" fmla="*/ 7452 h 2442995"/>
              <a:gd name="connsiteX9" fmla="*/ 2242185 w 8040053"/>
              <a:gd name="connsiteY9" fmla="*/ 7452 h 2442995"/>
              <a:gd name="connsiteX0" fmla="*/ 661035 w 6458903"/>
              <a:gd name="connsiteY0" fmla="*/ 7452 h 2442995"/>
              <a:gd name="connsiteX1" fmla="*/ 0 w 6458903"/>
              <a:gd name="connsiteY1" fmla="*/ 337970 h 2442995"/>
              <a:gd name="connsiteX2" fmla="*/ 2751759 w 6458903"/>
              <a:gd name="connsiteY2" fmla="*/ 2439246 h 2442995"/>
              <a:gd name="connsiteX3" fmla="*/ 4198620 w 6458903"/>
              <a:gd name="connsiteY3" fmla="*/ 2442995 h 2442995"/>
              <a:gd name="connsiteX4" fmla="*/ 4859655 w 6458903"/>
              <a:gd name="connsiteY4" fmla="*/ 2112478 h 2442995"/>
              <a:gd name="connsiteX5" fmla="*/ 6458903 w 6458903"/>
              <a:gd name="connsiteY5" fmla="*/ 6500 h 2442995"/>
              <a:gd name="connsiteX6" fmla="*/ 2751759 w 6458903"/>
              <a:gd name="connsiteY6" fmla="*/ 0 h 2442995"/>
              <a:gd name="connsiteX7" fmla="*/ 661035 w 6458903"/>
              <a:gd name="connsiteY7" fmla="*/ 7452 h 2442995"/>
              <a:gd name="connsiteX8" fmla="*/ 661035 w 6458903"/>
              <a:gd name="connsiteY8"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7" fmla="*/ 0 w 5797868"/>
              <a:gd name="connsiteY7"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707144"/>
              <a:gd name="connsiteY0" fmla="*/ 0 h 2442995"/>
              <a:gd name="connsiteX1" fmla="*/ 351004 w 3707144"/>
              <a:gd name="connsiteY1" fmla="*/ 2442972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359874"/>
              <a:gd name="connsiteY0" fmla="*/ 0 h 2450447"/>
              <a:gd name="connsiteX1" fmla="*/ 3734 w 3359874"/>
              <a:gd name="connsiteY1" fmla="*/ 2450424 h 2450447"/>
              <a:gd name="connsiteX2" fmla="*/ 1099591 w 3359874"/>
              <a:gd name="connsiteY2" fmla="*/ 2450447 h 2450447"/>
              <a:gd name="connsiteX3" fmla="*/ 1760626 w 3359874"/>
              <a:gd name="connsiteY3" fmla="*/ 2119930 h 2450447"/>
              <a:gd name="connsiteX4" fmla="*/ 3359874 w 3359874"/>
              <a:gd name="connsiteY4" fmla="*/ 13952 h 2450447"/>
              <a:gd name="connsiteX5" fmla="*/ 0 w 3359874"/>
              <a:gd name="connsiteY5" fmla="*/ 0 h 2450447"/>
              <a:gd name="connsiteX0" fmla="*/ 0 w 3359874"/>
              <a:gd name="connsiteY0" fmla="*/ 0 h 2450447"/>
              <a:gd name="connsiteX1" fmla="*/ 3734 w 3359874"/>
              <a:gd name="connsiteY1" fmla="*/ 2450424 h 2450447"/>
              <a:gd name="connsiteX2" fmla="*/ 1099591 w 3359874"/>
              <a:gd name="connsiteY2" fmla="*/ 2450447 h 2450447"/>
              <a:gd name="connsiteX3" fmla="*/ 1760626 w 3359874"/>
              <a:gd name="connsiteY3" fmla="*/ 2119930 h 2450447"/>
              <a:gd name="connsiteX4" fmla="*/ 2404260 w 3359874"/>
              <a:gd name="connsiteY4" fmla="*/ 1268740 h 2450447"/>
              <a:gd name="connsiteX5" fmla="*/ 3359874 w 3359874"/>
              <a:gd name="connsiteY5" fmla="*/ 13952 h 2450447"/>
              <a:gd name="connsiteX6" fmla="*/ 0 w 3359874"/>
              <a:gd name="connsiteY6" fmla="*/ 0 h 2450447"/>
              <a:gd name="connsiteX0" fmla="*/ 0 w 3945573"/>
              <a:gd name="connsiteY0" fmla="*/ 762745 h 2436495"/>
              <a:gd name="connsiteX1" fmla="*/ 589433 w 3945573"/>
              <a:gd name="connsiteY1" fmla="*/ 2436472 h 2436495"/>
              <a:gd name="connsiteX2" fmla="*/ 1685290 w 3945573"/>
              <a:gd name="connsiteY2" fmla="*/ 2436495 h 2436495"/>
              <a:gd name="connsiteX3" fmla="*/ 2346325 w 3945573"/>
              <a:gd name="connsiteY3" fmla="*/ 2105978 h 2436495"/>
              <a:gd name="connsiteX4" fmla="*/ 2989959 w 3945573"/>
              <a:gd name="connsiteY4" fmla="*/ 1254788 h 2436495"/>
              <a:gd name="connsiteX5" fmla="*/ 3945573 w 3945573"/>
              <a:gd name="connsiteY5" fmla="*/ 0 h 2436495"/>
              <a:gd name="connsiteX6" fmla="*/ 0 w 3945573"/>
              <a:gd name="connsiteY6" fmla="*/ 762745 h 2436495"/>
              <a:gd name="connsiteX0" fmla="*/ 0 w 3945573"/>
              <a:gd name="connsiteY0" fmla="*/ 762745 h 2436495"/>
              <a:gd name="connsiteX1" fmla="*/ 589433 w 3945573"/>
              <a:gd name="connsiteY1" fmla="*/ 2436472 h 2436495"/>
              <a:gd name="connsiteX2" fmla="*/ 1685290 w 3945573"/>
              <a:gd name="connsiteY2" fmla="*/ 2436495 h 2436495"/>
              <a:gd name="connsiteX3" fmla="*/ 2346325 w 3945573"/>
              <a:gd name="connsiteY3" fmla="*/ 2105978 h 2436495"/>
              <a:gd name="connsiteX4" fmla="*/ 2989959 w 3945573"/>
              <a:gd name="connsiteY4" fmla="*/ 1254788 h 2436495"/>
              <a:gd name="connsiteX5" fmla="*/ 3945573 w 3945573"/>
              <a:gd name="connsiteY5" fmla="*/ 0 h 2436495"/>
              <a:gd name="connsiteX6" fmla="*/ 0 w 3945573"/>
              <a:gd name="connsiteY6" fmla="*/ 762745 h 2436495"/>
              <a:gd name="connsiteX0" fmla="*/ 0 w 3945573"/>
              <a:gd name="connsiteY0" fmla="*/ 762745 h 2442844"/>
              <a:gd name="connsiteX1" fmla="*/ 1973 w 3945573"/>
              <a:gd name="connsiteY1" fmla="*/ 2442844 h 2442844"/>
              <a:gd name="connsiteX2" fmla="*/ 1685290 w 3945573"/>
              <a:gd name="connsiteY2" fmla="*/ 2436495 h 2442844"/>
              <a:gd name="connsiteX3" fmla="*/ 2346325 w 3945573"/>
              <a:gd name="connsiteY3" fmla="*/ 2105978 h 2442844"/>
              <a:gd name="connsiteX4" fmla="*/ 2989959 w 3945573"/>
              <a:gd name="connsiteY4" fmla="*/ 1254788 h 2442844"/>
              <a:gd name="connsiteX5" fmla="*/ 3945573 w 3945573"/>
              <a:gd name="connsiteY5" fmla="*/ 0 h 2442844"/>
              <a:gd name="connsiteX6" fmla="*/ 0 w 3945573"/>
              <a:gd name="connsiteY6" fmla="*/ 762745 h 2442844"/>
              <a:gd name="connsiteX0" fmla="*/ 0 w 3945573"/>
              <a:gd name="connsiteY0" fmla="*/ 762745 h 2442844"/>
              <a:gd name="connsiteX1" fmla="*/ 1973 w 3945573"/>
              <a:gd name="connsiteY1" fmla="*/ 2442844 h 2442844"/>
              <a:gd name="connsiteX2" fmla="*/ 1685290 w 3945573"/>
              <a:gd name="connsiteY2" fmla="*/ 2436495 h 2442844"/>
              <a:gd name="connsiteX3" fmla="*/ 2346325 w 3945573"/>
              <a:gd name="connsiteY3" fmla="*/ 2105978 h 2442844"/>
              <a:gd name="connsiteX4" fmla="*/ 2989959 w 3945573"/>
              <a:gd name="connsiteY4" fmla="*/ 1254788 h 2442844"/>
              <a:gd name="connsiteX5" fmla="*/ 3945573 w 3945573"/>
              <a:gd name="connsiteY5" fmla="*/ 0 h 2442844"/>
              <a:gd name="connsiteX6" fmla="*/ 0 w 3945573"/>
              <a:gd name="connsiteY6" fmla="*/ 762745 h 2442844"/>
              <a:gd name="connsiteX0" fmla="*/ 0 w 3955151"/>
              <a:gd name="connsiteY0" fmla="*/ 762745 h 2442844"/>
              <a:gd name="connsiteX1" fmla="*/ 11551 w 3955151"/>
              <a:gd name="connsiteY1" fmla="*/ 2442844 h 2442844"/>
              <a:gd name="connsiteX2" fmla="*/ 1694868 w 3955151"/>
              <a:gd name="connsiteY2" fmla="*/ 2436495 h 2442844"/>
              <a:gd name="connsiteX3" fmla="*/ 2355903 w 3955151"/>
              <a:gd name="connsiteY3" fmla="*/ 2105978 h 2442844"/>
              <a:gd name="connsiteX4" fmla="*/ 2999537 w 3955151"/>
              <a:gd name="connsiteY4" fmla="*/ 1254788 h 2442844"/>
              <a:gd name="connsiteX5" fmla="*/ 3955151 w 3955151"/>
              <a:gd name="connsiteY5" fmla="*/ 0 h 2442844"/>
              <a:gd name="connsiteX6" fmla="*/ 0 w 3955151"/>
              <a:gd name="connsiteY6" fmla="*/ 762745 h 2442844"/>
              <a:gd name="connsiteX0" fmla="*/ 0 w 3955151"/>
              <a:gd name="connsiteY0" fmla="*/ 762745 h 2442844"/>
              <a:gd name="connsiteX1" fmla="*/ 11551 w 3955151"/>
              <a:gd name="connsiteY1" fmla="*/ 2442844 h 2442844"/>
              <a:gd name="connsiteX2" fmla="*/ 1694868 w 3955151"/>
              <a:gd name="connsiteY2" fmla="*/ 2436495 h 2442844"/>
              <a:gd name="connsiteX3" fmla="*/ 2355903 w 3955151"/>
              <a:gd name="connsiteY3" fmla="*/ 2105978 h 2442844"/>
              <a:gd name="connsiteX4" fmla="*/ 2999537 w 3955151"/>
              <a:gd name="connsiteY4" fmla="*/ 1254788 h 2442844"/>
              <a:gd name="connsiteX5" fmla="*/ 3955151 w 3955151"/>
              <a:gd name="connsiteY5" fmla="*/ 0 h 2442844"/>
              <a:gd name="connsiteX6" fmla="*/ 0 w 3955151"/>
              <a:gd name="connsiteY6" fmla="*/ 762745 h 2442844"/>
              <a:gd name="connsiteX0" fmla="*/ 0 w 3955151"/>
              <a:gd name="connsiteY0" fmla="*/ 762745 h 2442844"/>
              <a:gd name="connsiteX1" fmla="*/ 17936 w 3955151"/>
              <a:gd name="connsiteY1" fmla="*/ 2442844 h 2442844"/>
              <a:gd name="connsiteX2" fmla="*/ 1694868 w 3955151"/>
              <a:gd name="connsiteY2" fmla="*/ 2436495 h 2442844"/>
              <a:gd name="connsiteX3" fmla="*/ 2355903 w 3955151"/>
              <a:gd name="connsiteY3" fmla="*/ 2105978 h 2442844"/>
              <a:gd name="connsiteX4" fmla="*/ 2999537 w 3955151"/>
              <a:gd name="connsiteY4" fmla="*/ 1254788 h 2442844"/>
              <a:gd name="connsiteX5" fmla="*/ 3955151 w 3955151"/>
              <a:gd name="connsiteY5" fmla="*/ 0 h 2442844"/>
              <a:gd name="connsiteX6" fmla="*/ 0 w 3955151"/>
              <a:gd name="connsiteY6" fmla="*/ 762745 h 2442844"/>
              <a:gd name="connsiteX0" fmla="*/ 0 w 2999537"/>
              <a:gd name="connsiteY0" fmla="*/ 6 h 1680105"/>
              <a:gd name="connsiteX1" fmla="*/ 17936 w 2999537"/>
              <a:gd name="connsiteY1" fmla="*/ 1680105 h 1680105"/>
              <a:gd name="connsiteX2" fmla="*/ 1694868 w 2999537"/>
              <a:gd name="connsiteY2" fmla="*/ 1673756 h 1680105"/>
              <a:gd name="connsiteX3" fmla="*/ 2355903 w 2999537"/>
              <a:gd name="connsiteY3" fmla="*/ 1343239 h 1680105"/>
              <a:gd name="connsiteX4" fmla="*/ 2999537 w 2999537"/>
              <a:gd name="connsiteY4" fmla="*/ 492049 h 1680105"/>
              <a:gd name="connsiteX5" fmla="*/ 2952637 w 2999537"/>
              <a:gd name="connsiteY5" fmla="*/ 24174 h 1680105"/>
              <a:gd name="connsiteX6" fmla="*/ 0 w 2999537"/>
              <a:gd name="connsiteY6" fmla="*/ 6 h 1680105"/>
              <a:gd name="connsiteX0" fmla="*/ 0 w 2999537"/>
              <a:gd name="connsiteY0" fmla="*/ 6 h 1680105"/>
              <a:gd name="connsiteX1" fmla="*/ 17936 w 2999537"/>
              <a:gd name="connsiteY1" fmla="*/ 1680105 h 1680105"/>
              <a:gd name="connsiteX2" fmla="*/ 1694868 w 2999537"/>
              <a:gd name="connsiteY2" fmla="*/ 1673756 h 1680105"/>
              <a:gd name="connsiteX3" fmla="*/ 2355903 w 2999537"/>
              <a:gd name="connsiteY3" fmla="*/ 1343239 h 1680105"/>
              <a:gd name="connsiteX4" fmla="*/ 2999537 w 2999537"/>
              <a:gd name="connsiteY4" fmla="*/ 492049 h 1680105"/>
              <a:gd name="connsiteX5" fmla="*/ 2990950 w 2999537"/>
              <a:gd name="connsiteY5" fmla="*/ 1873 h 1680105"/>
              <a:gd name="connsiteX6" fmla="*/ 0 w 2999537"/>
              <a:gd name="connsiteY6" fmla="*/ 6 h 1680105"/>
              <a:gd name="connsiteX0" fmla="*/ 0 w 2999537"/>
              <a:gd name="connsiteY0" fmla="*/ 6 h 1680105"/>
              <a:gd name="connsiteX1" fmla="*/ 17936 w 2999537"/>
              <a:gd name="connsiteY1" fmla="*/ 1680105 h 1680105"/>
              <a:gd name="connsiteX2" fmla="*/ 1694868 w 2999537"/>
              <a:gd name="connsiteY2" fmla="*/ 1673756 h 1680105"/>
              <a:gd name="connsiteX3" fmla="*/ 2355903 w 2999537"/>
              <a:gd name="connsiteY3" fmla="*/ 1343239 h 1680105"/>
              <a:gd name="connsiteX4" fmla="*/ 2999537 w 2999537"/>
              <a:gd name="connsiteY4" fmla="*/ 492049 h 1680105"/>
              <a:gd name="connsiteX5" fmla="*/ 2990950 w 2999537"/>
              <a:gd name="connsiteY5" fmla="*/ 1873 h 1680105"/>
              <a:gd name="connsiteX6" fmla="*/ 0 w 2999537"/>
              <a:gd name="connsiteY6" fmla="*/ 6 h 1680105"/>
              <a:gd name="connsiteX0" fmla="*/ 0 w 2999537"/>
              <a:gd name="connsiteY0" fmla="*/ 6 h 1680105"/>
              <a:gd name="connsiteX1" fmla="*/ 17936 w 2999537"/>
              <a:gd name="connsiteY1" fmla="*/ 1680105 h 1680105"/>
              <a:gd name="connsiteX2" fmla="*/ 1694868 w 2999537"/>
              <a:gd name="connsiteY2" fmla="*/ 1673756 h 1680105"/>
              <a:gd name="connsiteX3" fmla="*/ 2355903 w 2999537"/>
              <a:gd name="connsiteY3" fmla="*/ 1343239 h 1680105"/>
              <a:gd name="connsiteX4" fmla="*/ 2999537 w 2999537"/>
              <a:gd name="connsiteY4" fmla="*/ 492049 h 1680105"/>
              <a:gd name="connsiteX5" fmla="*/ 2990950 w 2999537"/>
              <a:gd name="connsiteY5" fmla="*/ 1873 h 1680105"/>
              <a:gd name="connsiteX6" fmla="*/ 0 w 2999537"/>
              <a:gd name="connsiteY6" fmla="*/ 6 h 1680105"/>
              <a:gd name="connsiteX0" fmla="*/ 0 w 2999537"/>
              <a:gd name="connsiteY0" fmla="*/ 6 h 1680105"/>
              <a:gd name="connsiteX1" fmla="*/ 17936 w 2999537"/>
              <a:gd name="connsiteY1" fmla="*/ 1680105 h 1680105"/>
              <a:gd name="connsiteX2" fmla="*/ 1694868 w 2999537"/>
              <a:gd name="connsiteY2" fmla="*/ 1673756 h 1680105"/>
              <a:gd name="connsiteX3" fmla="*/ 2355903 w 2999537"/>
              <a:gd name="connsiteY3" fmla="*/ 1343239 h 1680105"/>
              <a:gd name="connsiteX4" fmla="*/ 2999537 w 2999537"/>
              <a:gd name="connsiteY4" fmla="*/ 492049 h 1680105"/>
              <a:gd name="connsiteX5" fmla="*/ 2990950 w 2999537"/>
              <a:gd name="connsiteY5" fmla="*/ 1873 h 1680105"/>
              <a:gd name="connsiteX6" fmla="*/ 0 w 2999537"/>
              <a:gd name="connsiteY6" fmla="*/ 6 h 1680105"/>
              <a:gd name="connsiteX0" fmla="*/ 0 w 2999537"/>
              <a:gd name="connsiteY0" fmla="*/ 6 h 1680105"/>
              <a:gd name="connsiteX1" fmla="*/ 17936 w 2999537"/>
              <a:gd name="connsiteY1" fmla="*/ 1680105 h 1680105"/>
              <a:gd name="connsiteX2" fmla="*/ 1694868 w 2999537"/>
              <a:gd name="connsiteY2" fmla="*/ 1673756 h 1680105"/>
              <a:gd name="connsiteX3" fmla="*/ 2355903 w 2999537"/>
              <a:gd name="connsiteY3" fmla="*/ 1343239 h 1680105"/>
              <a:gd name="connsiteX4" fmla="*/ 2999537 w 2999537"/>
              <a:gd name="connsiteY4" fmla="*/ 492049 h 1680105"/>
              <a:gd name="connsiteX5" fmla="*/ 2990950 w 2999537"/>
              <a:gd name="connsiteY5" fmla="*/ 1873 h 1680105"/>
              <a:gd name="connsiteX6" fmla="*/ 0 w 2999537"/>
              <a:gd name="connsiteY6" fmla="*/ 6 h 1680105"/>
              <a:gd name="connsiteX0" fmla="*/ 0 w 2999537"/>
              <a:gd name="connsiteY0" fmla="*/ 4505 h 1684604"/>
              <a:gd name="connsiteX1" fmla="*/ 17936 w 2999537"/>
              <a:gd name="connsiteY1" fmla="*/ 1684604 h 1684604"/>
              <a:gd name="connsiteX2" fmla="*/ 1694868 w 2999537"/>
              <a:gd name="connsiteY2" fmla="*/ 1678255 h 1684604"/>
              <a:gd name="connsiteX3" fmla="*/ 2355903 w 2999537"/>
              <a:gd name="connsiteY3" fmla="*/ 1347738 h 1684604"/>
              <a:gd name="connsiteX4" fmla="*/ 2999537 w 2999537"/>
              <a:gd name="connsiteY4" fmla="*/ 496548 h 1684604"/>
              <a:gd name="connsiteX5" fmla="*/ 2994143 w 2999537"/>
              <a:gd name="connsiteY5" fmla="*/ 0 h 1684604"/>
              <a:gd name="connsiteX6" fmla="*/ 0 w 2999537"/>
              <a:gd name="connsiteY6" fmla="*/ 4505 h 1684604"/>
              <a:gd name="connsiteX0" fmla="*/ 0 w 2999537"/>
              <a:gd name="connsiteY0" fmla="*/ 4505 h 1687790"/>
              <a:gd name="connsiteX1" fmla="*/ 5165 w 2999537"/>
              <a:gd name="connsiteY1" fmla="*/ 1687790 h 1687790"/>
              <a:gd name="connsiteX2" fmla="*/ 1694868 w 2999537"/>
              <a:gd name="connsiteY2" fmla="*/ 1678255 h 1687790"/>
              <a:gd name="connsiteX3" fmla="*/ 2355903 w 2999537"/>
              <a:gd name="connsiteY3" fmla="*/ 1347738 h 1687790"/>
              <a:gd name="connsiteX4" fmla="*/ 2999537 w 2999537"/>
              <a:gd name="connsiteY4" fmla="*/ 496548 h 1687790"/>
              <a:gd name="connsiteX5" fmla="*/ 2994143 w 2999537"/>
              <a:gd name="connsiteY5" fmla="*/ 0 h 1687790"/>
              <a:gd name="connsiteX6" fmla="*/ 0 w 2999537"/>
              <a:gd name="connsiteY6" fmla="*/ 4505 h 1687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9537" h="1687790">
                <a:moveTo>
                  <a:pt x="0" y="4505"/>
                </a:moveTo>
                <a:cubicBezTo>
                  <a:pt x="1245" y="1040"/>
                  <a:pt x="19884" y="1686569"/>
                  <a:pt x="5165" y="1687790"/>
                </a:cubicBezTo>
                <a:lnTo>
                  <a:pt x="1694868" y="1678255"/>
                </a:lnTo>
                <a:cubicBezTo>
                  <a:pt x="1954901" y="1678255"/>
                  <a:pt x="2199693" y="1555383"/>
                  <a:pt x="2355903" y="1347738"/>
                </a:cubicBezTo>
                <a:lnTo>
                  <a:pt x="2999537" y="496548"/>
                </a:lnTo>
                <a:cubicBezTo>
                  <a:pt x="2996675" y="333156"/>
                  <a:pt x="3000198" y="488352"/>
                  <a:pt x="2994143" y="0"/>
                </a:cubicBezTo>
                <a:cubicBezTo>
                  <a:pt x="2996481" y="2564"/>
                  <a:pt x="996983" y="5127"/>
                  <a:pt x="0" y="4505"/>
                </a:cubicBezTo>
                <a:close/>
              </a:path>
            </a:pathLst>
          </a:custGeom>
          <a:solidFill>
            <a:srgbClr val="0003AA"/>
          </a:solidFill>
          <a:ln w="4858" cap="flat">
            <a:noFill/>
            <a:prstDash val="solid"/>
            <a:miter/>
          </a:ln>
        </p:spPr>
        <p:txBody>
          <a:bodyPr rtlCol="0" anchor="ctr"/>
          <a:lstStyle/>
          <a:p>
            <a:endParaRPr lang="en-GB"/>
          </a:p>
        </p:txBody>
      </p:sp>
      <p:pic>
        <p:nvPicPr>
          <p:cNvPr id="7" name="Google Shape;224;p23">
            <a:extLst>
              <a:ext uri="{FF2B5EF4-FFF2-40B4-BE49-F238E27FC236}">
                <a16:creationId xmlns:a16="http://schemas.microsoft.com/office/drawing/2014/main" id="{81B67DD8-3D40-F014-676E-AFB1741739CA}"/>
              </a:ext>
            </a:extLst>
          </p:cNvPr>
          <p:cNvPicPr preferRelativeResize="0"/>
          <p:nvPr userDrawn="1"/>
        </p:nvPicPr>
        <p:blipFill rotWithShape="1">
          <a:blip r:embed="rId2">
            <a:alphaModFix/>
          </a:blip>
          <a:srcRect t="89" b="89"/>
          <a:stretch/>
        </p:blipFill>
        <p:spPr>
          <a:xfrm>
            <a:off x="4077073" y="3068853"/>
            <a:ext cx="4037852" cy="720300"/>
          </a:xfrm>
          <a:prstGeom prst="rect">
            <a:avLst/>
          </a:prstGeom>
          <a:noFill/>
          <a:ln>
            <a:noFill/>
          </a:ln>
        </p:spPr>
      </p:pic>
    </p:spTree>
    <p:extLst>
      <p:ext uri="{BB962C8B-B14F-4D97-AF65-F5344CB8AC3E}">
        <p14:creationId xmlns:p14="http://schemas.microsoft.com/office/powerpoint/2010/main" val="385690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2" name="Picture 1" descr="A picture containing building, sky, outdoor, stone&#10;&#10;Description automatically generated">
            <a:extLst>
              <a:ext uri="{FF2B5EF4-FFF2-40B4-BE49-F238E27FC236}">
                <a16:creationId xmlns:a16="http://schemas.microsoft.com/office/drawing/2014/main" id="{FC71ABA7-98FC-F874-0B8B-8AF97FF428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 y="0"/>
            <a:ext cx="12192006" cy="6858000"/>
          </a:xfrm>
          <a:prstGeom prst="rect">
            <a:avLst/>
          </a:prstGeom>
        </p:spPr>
      </p:pic>
      <p:sp>
        <p:nvSpPr>
          <p:cNvPr id="17" name="Graphic 15">
            <a:extLst>
              <a:ext uri="{FF2B5EF4-FFF2-40B4-BE49-F238E27FC236}">
                <a16:creationId xmlns:a16="http://schemas.microsoft.com/office/drawing/2014/main" id="{94EB7E84-B0DC-9A1C-AD29-2AAE2C436F37}"/>
              </a:ext>
            </a:extLst>
          </p:cNvPr>
          <p:cNvSpPr/>
          <p:nvPr/>
        </p:nvSpPr>
        <p:spPr>
          <a:xfrm>
            <a:off x="-9728" y="-30996"/>
            <a:ext cx="10444229" cy="6888996"/>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2242185 w 8040053"/>
              <a:gd name="connsiteY0" fmla="*/ 7452 h 2442995"/>
              <a:gd name="connsiteX1" fmla="*/ 1581150 w 8040053"/>
              <a:gd name="connsiteY1" fmla="*/ 337970 h 2442995"/>
              <a:gd name="connsiteX2" fmla="*/ 0 w 8040053"/>
              <a:gd name="connsiteY2" fmla="*/ 2442995 h 2442995"/>
              <a:gd name="connsiteX3" fmla="*/ 5779770 w 8040053"/>
              <a:gd name="connsiteY3" fmla="*/ 2442995 h 2442995"/>
              <a:gd name="connsiteX4" fmla="*/ 6440805 w 8040053"/>
              <a:gd name="connsiteY4" fmla="*/ 2112478 h 2442995"/>
              <a:gd name="connsiteX5" fmla="*/ 8040053 w 8040053"/>
              <a:gd name="connsiteY5" fmla="*/ 6500 h 2442995"/>
              <a:gd name="connsiteX6" fmla="*/ 4332909 w 8040053"/>
              <a:gd name="connsiteY6" fmla="*/ 0 h 2442995"/>
              <a:gd name="connsiteX7" fmla="*/ 2242185 w 8040053"/>
              <a:gd name="connsiteY7" fmla="*/ 7452 h 2442995"/>
              <a:gd name="connsiteX8" fmla="*/ 2242185 w 8040053"/>
              <a:gd name="connsiteY8" fmla="*/ 7452 h 2442995"/>
              <a:gd name="connsiteX0" fmla="*/ 2242185 w 8040053"/>
              <a:gd name="connsiteY0" fmla="*/ 7452 h 2442995"/>
              <a:gd name="connsiteX1" fmla="*/ 1581150 w 8040053"/>
              <a:gd name="connsiteY1" fmla="*/ 337970 h 2442995"/>
              <a:gd name="connsiteX2" fmla="*/ 0 w 8040053"/>
              <a:gd name="connsiteY2" fmla="*/ 2442995 h 2442995"/>
              <a:gd name="connsiteX3" fmla="*/ 4332909 w 8040053"/>
              <a:gd name="connsiteY3" fmla="*/ 2439246 h 2442995"/>
              <a:gd name="connsiteX4" fmla="*/ 5779770 w 8040053"/>
              <a:gd name="connsiteY4" fmla="*/ 2442995 h 2442995"/>
              <a:gd name="connsiteX5" fmla="*/ 6440805 w 8040053"/>
              <a:gd name="connsiteY5" fmla="*/ 2112478 h 2442995"/>
              <a:gd name="connsiteX6" fmla="*/ 8040053 w 8040053"/>
              <a:gd name="connsiteY6" fmla="*/ 6500 h 2442995"/>
              <a:gd name="connsiteX7" fmla="*/ 4332909 w 8040053"/>
              <a:gd name="connsiteY7" fmla="*/ 0 h 2442995"/>
              <a:gd name="connsiteX8" fmla="*/ 2242185 w 8040053"/>
              <a:gd name="connsiteY8" fmla="*/ 7452 h 2442995"/>
              <a:gd name="connsiteX9" fmla="*/ 2242185 w 8040053"/>
              <a:gd name="connsiteY9" fmla="*/ 7452 h 2442995"/>
              <a:gd name="connsiteX0" fmla="*/ 661035 w 6458903"/>
              <a:gd name="connsiteY0" fmla="*/ 7452 h 2442995"/>
              <a:gd name="connsiteX1" fmla="*/ 0 w 6458903"/>
              <a:gd name="connsiteY1" fmla="*/ 337970 h 2442995"/>
              <a:gd name="connsiteX2" fmla="*/ 2751759 w 6458903"/>
              <a:gd name="connsiteY2" fmla="*/ 2439246 h 2442995"/>
              <a:gd name="connsiteX3" fmla="*/ 4198620 w 6458903"/>
              <a:gd name="connsiteY3" fmla="*/ 2442995 h 2442995"/>
              <a:gd name="connsiteX4" fmla="*/ 4859655 w 6458903"/>
              <a:gd name="connsiteY4" fmla="*/ 2112478 h 2442995"/>
              <a:gd name="connsiteX5" fmla="*/ 6458903 w 6458903"/>
              <a:gd name="connsiteY5" fmla="*/ 6500 h 2442995"/>
              <a:gd name="connsiteX6" fmla="*/ 2751759 w 6458903"/>
              <a:gd name="connsiteY6" fmla="*/ 0 h 2442995"/>
              <a:gd name="connsiteX7" fmla="*/ 661035 w 6458903"/>
              <a:gd name="connsiteY7" fmla="*/ 7452 h 2442995"/>
              <a:gd name="connsiteX8" fmla="*/ 661035 w 6458903"/>
              <a:gd name="connsiteY8"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7" fmla="*/ 0 w 5797868"/>
              <a:gd name="connsiteY7"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707144"/>
              <a:gd name="connsiteY0" fmla="*/ 0 h 2442995"/>
              <a:gd name="connsiteX1" fmla="*/ 0 w 3707144"/>
              <a:gd name="connsiteY1" fmla="*/ 244269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7144" h="2442995">
                <a:moveTo>
                  <a:pt x="0" y="0"/>
                </a:moveTo>
                <a:lnTo>
                  <a:pt x="0" y="2442696"/>
                </a:lnTo>
                <a:lnTo>
                  <a:pt x="1446861" y="2442995"/>
                </a:lnTo>
                <a:cubicBezTo>
                  <a:pt x="1706894" y="2442995"/>
                  <a:pt x="1951686" y="2320123"/>
                  <a:pt x="2107896" y="2112478"/>
                </a:cubicBezTo>
                <a:lnTo>
                  <a:pt x="3707144" y="6500"/>
                </a:lnTo>
                <a:lnTo>
                  <a:pt x="0" y="0"/>
                </a:lnTo>
                <a:close/>
              </a:path>
            </a:pathLst>
          </a:custGeom>
          <a:solidFill>
            <a:srgbClr val="FFFFFF">
              <a:alpha val="89804"/>
            </a:srgbClr>
          </a:solidFill>
          <a:ln w="4858" cap="flat">
            <a:noFill/>
            <a:prstDash val="solid"/>
            <a:miter/>
          </a:ln>
        </p:spPr>
        <p:txBody>
          <a:bodyPr rtlCol="0" anchor="ctr"/>
          <a:lstStyle/>
          <a:p>
            <a:endParaRPr lang="en-GB"/>
          </a:p>
        </p:txBody>
      </p:sp>
      <p:sp>
        <p:nvSpPr>
          <p:cNvPr id="8" name="Google Shape;18;p2">
            <a:extLst>
              <a:ext uri="{FF2B5EF4-FFF2-40B4-BE49-F238E27FC236}">
                <a16:creationId xmlns:a16="http://schemas.microsoft.com/office/drawing/2014/main" id="{29825D6F-E048-1C70-8FB3-581258D9BB6F}"/>
              </a:ext>
            </a:extLst>
          </p:cNvPr>
          <p:cNvSpPr txBox="1">
            <a:spLocks noGrp="1"/>
          </p:cNvSpPr>
          <p:nvPr>
            <p:ph type="body" idx="1"/>
          </p:nvPr>
        </p:nvSpPr>
        <p:spPr>
          <a:xfrm>
            <a:off x="952500" y="5608875"/>
            <a:ext cx="4378200" cy="687000"/>
          </a:xfrm>
          <a:prstGeom prst="rect">
            <a:avLst/>
          </a:prstGeom>
          <a:noFill/>
          <a:ln>
            <a:noFill/>
          </a:ln>
        </p:spPr>
        <p:txBody>
          <a:bodyPr spcFirstLastPara="1" wrap="square" lIns="91425" tIns="45700" rIns="91425" bIns="45700" anchor="t" anchorCtr="0">
            <a:normAutofit/>
          </a:bodyPr>
          <a:lstStyle>
            <a:lvl1pPr marL="0" lvl="0" indent="11113" algn="l">
              <a:lnSpc>
                <a:spcPct val="100000"/>
              </a:lnSpc>
              <a:spcBef>
                <a:spcPts val="1000"/>
              </a:spcBef>
              <a:spcAft>
                <a:spcPts val="0"/>
              </a:spcAft>
              <a:buClr>
                <a:srgbClr val="808080"/>
              </a:buClr>
              <a:buSzPts val="1800"/>
              <a:buNone/>
              <a:tabLst/>
              <a:defRPr sz="1800" b="0" i="0">
                <a:solidFill>
                  <a:srgbClr val="808080"/>
                </a:solidFill>
                <a:latin typeface="Outfit"/>
                <a:ea typeface="Outfit"/>
                <a:cs typeface="Outfit"/>
                <a:sym typeface="Outfit"/>
              </a:defRPr>
            </a:lvl1pPr>
            <a:lvl2pPr marL="914400" lvl="1" indent="-228600" algn="l">
              <a:lnSpc>
                <a:spcPct val="100000"/>
              </a:lnSpc>
              <a:spcBef>
                <a:spcPts val="500"/>
              </a:spcBef>
              <a:spcAft>
                <a:spcPts val="0"/>
              </a:spcAft>
              <a:buClr>
                <a:srgbClr val="0003AA"/>
              </a:buClr>
              <a:buSzPts val="2400"/>
              <a:buNone/>
              <a:defRPr b="0" i="0">
                <a:solidFill>
                  <a:srgbClr val="0003AA"/>
                </a:solidFill>
                <a:latin typeface="Outfit Light"/>
                <a:ea typeface="Outfit Light"/>
                <a:cs typeface="Outfit Light"/>
                <a:sym typeface="Outfit Light"/>
              </a:defRPr>
            </a:lvl2pPr>
            <a:lvl3pPr marL="1371600" lvl="2" indent="-228600" algn="l">
              <a:lnSpc>
                <a:spcPct val="100000"/>
              </a:lnSpc>
              <a:spcBef>
                <a:spcPts val="500"/>
              </a:spcBef>
              <a:spcAft>
                <a:spcPts val="0"/>
              </a:spcAft>
              <a:buClr>
                <a:srgbClr val="0003AA"/>
              </a:buClr>
              <a:buSzPts val="2000"/>
              <a:buNone/>
              <a:defRPr b="0" i="0">
                <a:solidFill>
                  <a:srgbClr val="0003AA"/>
                </a:solidFill>
                <a:latin typeface="Outfit Light"/>
                <a:ea typeface="Outfit Light"/>
                <a:cs typeface="Outfit Light"/>
                <a:sym typeface="Outfit Light"/>
              </a:defRPr>
            </a:lvl3pPr>
            <a:lvl4pPr marL="1828800" lvl="3" indent="-228600" algn="l">
              <a:lnSpc>
                <a:spcPct val="100000"/>
              </a:lnSpc>
              <a:spcBef>
                <a:spcPts val="500"/>
              </a:spcBef>
              <a:spcAft>
                <a:spcPts val="0"/>
              </a:spcAft>
              <a:buClr>
                <a:srgbClr val="0003AA"/>
              </a:buClr>
              <a:buSzPts val="1800"/>
              <a:buNone/>
              <a:defRPr b="0" i="0">
                <a:solidFill>
                  <a:srgbClr val="0003AA"/>
                </a:solidFill>
                <a:latin typeface="Outfit Light"/>
                <a:ea typeface="Outfit Light"/>
                <a:cs typeface="Outfit Light"/>
                <a:sym typeface="Outfit Light"/>
              </a:defRPr>
            </a:lvl4pPr>
            <a:lvl5pPr marL="2286000" lvl="4" indent="-228600" algn="l">
              <a:lnSpc>
                <a:spcPct val="100000"/>
              </a:lnSpc>
              <a:spcBef>
                <a:spcPts val="500"/>
              </a:spcBef>
              <a:spcAft>
                <a:spcPts val="0"/>
              </a:spcAft>
              <a:buClr>
                <a:srgbClr val="0003AA"/>
              </a:buClr>
              <a:buSzPts val="1800"/>
              <a:buNone/>
              <a:defRPr b="0" i="0">
                <a:solidFill>
                  <a:srgbClr val="0003AA"/>
                </a:solidFill>
                <a:latin typeface="Outfit Light"/>
                <a:ea typeface="Outfit Light"/>
                <a:cs typeface="Outfit Light"/>
                <a:sym typeface="Outfit Light"/>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0"/>
              </a:spcAft>
              <a:buClr>
                <a:schemeClr val="dk1"/>
              </a:buClr>
              <a:buSzPts val="1800"/>
              <a:buChar char="•"/>
              <a:defRPr/>
            </a:lvl9pPr>
          </a:lstStyle>
          <a:p>
            <a:endParaRPr dirty="0"/>
          </a:p>
        </p:txBody>
      </p:sp>
      <p:cxnSp>
        <p:nvCxnSpPr>
          <p:cNvPr id="9" name="Google Shape;19;p2">
            <a:extLst>
              <a:ext uri="{FF2B5EF4-FFF2-40B4-BE49-F238E27FC236}">
                <a16:creationId xmlns:a16="http://schemas.microsoft.com/office/drawing/2014/main" id="{8DB0B5FF-9B58-0B2B-9BCE-4BF49E92DBE8}"/>
              </a:ext>
            </a:extLst>
          </p:cNvPr>
          <p:cNvCxnSpPr/>
          <p:nvPr userDrawn="1"/>
        </p:nvCxnSpPr>
        <p:spPr>
          <a:xfrm>
            <a:off x="1076191" y="5333605"/>
            <a:ext cx="590365" cy="0"/>
          </a:xfrm>
          <a:prstGeom prst="straightConnector1">
            <a:avLst/>
          </a:prstGeom>
          <a:noFill/>
          <a:ln w="38100" cap="flat" cmpd="sng">
            <a:solidFill>
              <a:srgbClr val="F22331"/>
            </a:solidFill>
            <a:prstDash val="solid"/>
            <a:miter lim="800000"/>
            <a:headEnd type="none" w="sm" len="sm"/>
            <a:tailEnd type="none" w="sm" len="sm"/>
          </a:ln>
        </p:spPr>
      </p:cxnSp>
      <p:sp>
        <p:nvSpPr>
          <p:cNvPr id="10" name="Google Shape;20;p2">
            <a:extLst>
              <a:ext uri="{FF2B5EF4-FFF2-40B4-BE49-F238E27FC236}">
                <a16:creationId xmlns:a16="http://schemas.microsoft.com/office/drawing/2014/main" id="{E953F0D0-F15E-5434-9D7E-0FA55C3DD192}"/>
              </a:ext>
            </a:extLst>
          </p:cNvPr>
          <p:cNvSpPr txBox="1">
            <a:spLocks noGrp="1"/>
          </p:cNvSpPr>
          <p:nvPr>
            <p:ph type="title"/>
          </p:nvPr>
        </p:nvSpPr>
        <p:spPr>
          <a:xfrm>
            <a:off x="952500" y="2286000"/>
            <a:ext cx="6217200" cy="15759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rgbClr val="0000B3"/>
              </a:buClr>
              <a:buSzPts val="4800"/>
              <a:buFont typeface="Arial"/>
              <a:buNone/>
              <a:tabLst/>
              <a:defRPr sz="4800">
                <a:solidFill>
                  <a:srgbClr val="0000B3"/>
                </a:solidFill>
                <a:latin typeface="Outfit Light"/>
                <a:ea typeface="Outfit Light"/>
                <a:cs typeface="Outfit Light"/>
                <a:sym typeface="Outfit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1" name="Google Shape;21;p2">
            <a:extLst>
              <a:ext uri="{FF2B5EF4-FFF2-40B4-BE49-F238E27FC236}">
                <a16:creationId xmlns:a16="http://schemas.microsoft.com/office/drawing/2014/main" id="{97CC688C-7C94-AF65-EE1C-8613007329E1}"/>
              </a:ext>
            </a:extLst>
          </p:cNvPr>
          <p:cNvSpPr txBox="1">
            <a:spLocks noGrp="1"/>
          </p:cNvSpPr>
          <p:nvPr>
            <p:ph type="subTitle" idx="2"/>
          </p:nvPr>
        </p:nvSpPr>
        <p:spPr>
          <a:xfrm>
            <a:off x="952500" y="4191000"/>
            <a:ext cx="5611200" cy="6870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rgbClr val="0000B3"/>
              </a:buClr>
              <a:buSzPts val="1800"/>
              <a:buFont typeface="Outfit SemiBold"/>
              <a:buNone/>
              <a:tabLst/>
              <a:defRPr sz="1800">
                <a:solidFill>
                  <a:srgbClr val="0000B3"/>
                </a:solidFill>
                <a:latin typeface="Outfit SemiBold"/>
                <a:ea typeface="Outfit SemiBold"/>
                <a:cs typeface="Outfit SemiBold"/>
                <a:sym typeface="Outfit SemiBold"/>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grpSp>
        <p:nvGrpSpPr>
          <p:cNvPr id="31" name="Graphic 18">
            <a:extLst>
              <a:ext uri="{FF2B5EF4-FFF2-40B4-BE49-F238E27FC236}">
                <a16:creationId xmlns:a16="http://schemas.microsoft.com/office/drawing/2014/main" id="{0A2C6A63-3F18-ADF8-273B-07C3AD5FD3F6}"/>
              </a:ext>
            </a:extLst>
          </p:cNvPr>
          <p:cNvGrpSpPr/>
          <p:nvPr userDrawn="1"/>
        </p:nvGrpSpPr>
        <p:grpSpPr>
          <a:xfrm>
            <a:off x="973113" y="1008767"/>
            <a:ext cx="2856038" cy="510273"/>
            <a:chOff x="3636930" y="2825209"/>
            <a:chExt cx="4201001" cy="750570"/>
          </a:xfrm>
        </p:grpSpPr>
        <p:sp>
          <p:nvSpPr>
            <p:cNvPr id="32" name="Free-form: Shape 31">
              <a:extLst>
                <a:ext uri="{FF2B5EF4-FFF2-40B4-BE49-F238E27FC236}">
                  <a16:creationId xmlns:a16="http://schemas.microsoft.com/office/drawing/2014/main" id="{8DF114BB-2AE2-8E27-B9A8-EC6B7A7D1D54}"/>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43B2AB1-CBF8-C56B-3EBB-828429C1A3A1}"/>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D2482E2-CF7C-D051-C98B-12D546531968}"/>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F2F23F46-E02C-6A67-545B-14A94AC52D82}"/>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AB6033D-5356-858C-0421-9C7BF0C426CA}"/>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2346C49A-1D9C-117B-CE8A-7D9DBCA7231A}"/>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AAA9E25-9D77-72FC-E2AB-38F7CDF8103B}"/>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83971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3" name="Imagen 5">
            <a:extLst>
              <a:ext uri="{FF2B5EF4-FFF2-40B4-BE49-F238E27FC236}">
                <a16:creationId xmlns:a16="http://schemas.microsoft.com/office/drawing/2014/main" id="{97D0F106-EA40-99AD-FC50-9AC5598B4F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5457"/>
          <a:stretch/>
        </p:blipFill>
        <p:spPr>
          <a:xfrm>
            <a:off x="665407" y="0"/>
            <a:ext cx="11526593" cy="6858000"/>
          </a:xfrm>
          <a:prstGeom prst="rect">
            <a:avLst/>
          </a:prstGeom>
        </p:spPr>
      </p:pic>
      <p:sp>
        <p:nvSpPr>
          <p:cNvPr id="2" name="Graphic 15">
            <a:extLst>
              <a:ext uri="{FF2B5EF4-FFF2-40B4-BE49-F238E27FC236}">
                <a16:creationId xmlns:a16="http://schemas.microsoft.com/office/drawing/2014/main" id="{9B95979E-079B-76A9-A26C-62AC9280A7FF}"/>
              </a:ext>
            </a:extLst>
          </p:cNvPr>
          <p:cNvSpPr/>
          <p:nvPr userDrawn="1"/>
        </p:nvSpPr>
        <p:spPr>
          <a:xfrm>
            <a:off x="0" y="-33051"/>
            <a:ext cx="10434500" cy="6891051"/>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2242185 w 8040053"/>
              <a:gd name="connsiteY0" fmla="*/ 7452 h 2442995"/>
              <a:gd name="connsiteX1" fmla="*/ 1581150 w 8040053"/>
              <a:gd name="connsiteY1" fmla="*/ 337970 h 2442995"/>
              <a:gd name="connsiteX2" fmla="*/ 0 w 8040053"/>
              <a:gd name="connsiteY2" fmla="*/ 2442995 h 2442995"/>
              <a:gd name="connsiteX3" fmla="*/ 5779770 w 8040053"/>
              <a:gd name="connsiteY3" fmla="*/ 2442995 h 2442995"/>
              <a:gd name="connsiteX4" fmla="*/ 6440805 w 8040053"/>
              <a:gd name="connsiteY4" fmla="*/ 2112478 h 2442995"/>
              <a:gd name="connsiteX5" fmla="*/ 8040053 w 8040053"/>
              <a:gd name="connsiteY5" fmla="*/ 6500 h 2442995"/>
              <a:gd name="connsiteX6" fmla="*/ 4332909 w 8040053"/>
              <a:gd name="connsiteY6" fmla="*/ 0 h 2442995"/>
              <a:gd name="connsiteX7" fmla="*/ 2242185 w 8040053"/>
              <a:gd name="connsiteY7" fmla="*/ 7452 h 2442995"/>
              <a:gd name="connsiteX8" fmla="*/ 2242185 w 8040053"/>
              <a:gd name="connsiteY8" fmla="*/ 7452 h 2442995"/>
              <a:gd name="connsiteX0" fmla="*/ 2242185 w 8040053"/>
              <a:gd name="connsiteY0" fmla="*/ 7452 h 2442995"/>
              <a:gd name="connsiteX1" fmla="*/ 1581150 w 8040053"/>
              <a:gd name="connsiteY1" fmla="*/ 337970 h 2442995"/>
              <a:gd name="connsiteX2" fmla="*/ 0 w 8040053"/>
              <a:gd name="connsiteY2" fmla="*/ 2442995 h 2442995"/>
              <a:gd name="connsiteX3" fmla="*/ 4332909 w 8040053"/>
              <a:gd name="connsiteY3" fmla="*/ 2439246 h 2442995"/>
              <a:gd name="connsiteX4" fmla="*/ 5779770 w 8040053"/>
              <a:gd name="connsiteY4" fmla="*/ 2442995 h 2442995"/>
              <a:gd name="connsiteX5" fmla="*/ 6440805 w 8040053"/>
              <a:gd name="connsiteY5" fmla="*/ 2112478 h 2442995"/>
              <a:gd name="connsiteX6" fmla="*/ 8040053 w 8040053"/>
              <a:gd name="connsiteY6" fmla="*/ 6500 h 2442995"/>
              <a:gd name="connsiteX7" fmla="*/ 4332909 w 8040053"/>
              <a:gd name="connsiteY7" fmla="*/ 0 h 2442995"/>
              <a:gd name="connsiteX8" fmla="*/ 2242185 w 8040053"/>
              <a:gd name="connsiteY8" fmla="*/ 7452 h 2442995"/>
              <a:gd name="connsiteX9" fmla="*/ 2242185 w 8040053"/>
              <a:gd name="connsiteY9" fmla="*/ 7452 h 2442995"/>
              <a:gd name="connsiteX0" fmla="*/ 661035 w 6458903"/>
              <a:gd name="connsiteY0" fmla="*/ 7452 h 2442995"/>
              <a:gd name="connsiteX1" fmla="*/ 0 w 6458903"/>
              <a:gd name="connsiteY1" fmla="*/ 337970 h 2442995"/>
              <a:gd name="connsiteX2" fmla="*/ 2751759 w 6458903"/>
              <a:gd name="connsiteY2" fmla="*/ 2439246 h 2442995"/>
              <a:gd name="connsiteX3" fmla="*/ 4198620 w 6458903"/>
              <a:gd name="connsiteY3" fmla="*/ 2442995 h 2442995"/>
              <a:gd name="connsiteX4" fmla="*/ 4859655 w 6458903"/>
              <a:gd name="connsiteY4" fmla="*/ 2112478 h 2442995"/>
              <a:gd name="connsiteX5" fmla="*/ 6458903 w 6458903"/>
              <a:gd name="connsiteY5" fmla="*/ 6500 h 2442995"/>
              <a:gd name="connsiteX6" fmla="*/ 2751759 w 6458903"/>
              <a:gd name="connsiteY6" fmla="*/ 0 h 2442995"/>
              <a:gd name="connsiteX7" fmla="*/ 661035 w 6458903"/>
              <a:gd name="connsiteY7" fmla="*/ 7452 h 2442995"/>
              <a:gd name="connsiteX8" fmla="*/ 661035 w 6458903"/>
              <a:gd name="connsiteY8"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7" fmla="*/ 0 w 5797868"/>
              <a:gd name="connsiteY7"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7144" h="2442995">
                <a:moveTo>
                  <a:pt x="0" y="0"/>
                </a:moveTo>
                <a:lnTo>
                  <a:pt x="0" y="2439246"/>
                </a:lnTo>
                <a:lnTo>
                  <a:pt x="1446861" y="2442995"/>
                </a:lnTo>
                <a:cubicBezTo>
                  <a:pt x="1706894" y="2442995"/>
                  <a:pt x="1951686" y="2320123"/>
                  <a:pt x="2107896" y="2112478"/>
                </a:cubicBezTo>
                <a:lnTo>
                  <a:pt x="3707144" y="6500"/>
                </a:lnTo>
                <a:lnTo>
                  <a:pt x="0" y="0"/>
                </a:lnTo>
                <a:close/>
              </a:path>
            </a:pathLst>
          </a:custGeom>
          <a:solidFill>
            <a:srgbClr val="0003AA"/>
          </a:solidFill>
          <a:ln w="4858" cap="flat">
            <a:noFill/>
            <a:prstDash val="solid"/>
            <a:miter/>
          </a:ln>
        </p:spPr>
        <p:txBody>
          <a:bodyPr rtlCol="0" anchor="ctr"/>
          <a:lstStyle/>
          <a:p>
            <a:endParaRPr lang="en-GB"/>
          </a:p>
        </p:txBody>
      </p:sp>
      <p:cxnSp>
        <p:nvCxnSpPr>
          <p:cNvPr id="8" name="Google Shape;26;p3">
            <a:extLst>
              <a:ext uri="{FF2B5EF4-FFF2-40B4-BE49-F238E27FC236}">
                <a16:creationId xmlns:a16="http://schemas.microsoft.com/office/drawing/2014/main" id="{0668D858-4406-D6D1-8B9B-EA90A4D24493}"/>
              </a:ext>
            </a:extLst>
          </p:cNvPr>
          <p:cNvCxnSpPr/>
          <p:nvPr userDrawn="1"/>
        </p:nvCxnSpPr>
        <p:spPr>
          <a:xfrm>
            <a:off x="1076191" y="5333605"/>
            <a:ext cx="590365" cy="0"/>
          </a:xfrm>
          <a:prstGeom prst="straightConnector1">
            <a:avLst/>
          </a:prstGeom>
          <a:noFill/>
          <a:ln w="38100" cap="flat" cmpd="sng">
            <a:solidFill>
              <a:srgbClr val="F22331"/>
            </a:solidFill>
            <a:prstDash val="solid"/>
            <a:miter lim="800000"/>
            <a:headEnd type="none" w="sm" len="sm"/>
            <a:tailEnd type="none" w="sm" len="sm"/>
          </a:ln>
        </p:spPr>
      </p:cxnSp>
      <p:sp>
        <p:nvSpPr>
          <p:cNvPr id="9" name="Google Shape;27;p3">
            <a:extLst>
              <a:ext uri="{FF2B5EF4-FFF2-40B4-BE49-F238E27FC236}">
                <a16:creationId xmlns:a16="http://schemas.microsoft.com/office/drawing/2014/main" id="{2789D2D6-7B5B-B5A8-88A7-BB4FFB4BF9A4}"/>
              </a:ext>
            </a:extLst>
          </p:cNvPr>
          <p:cNvSpPr txBox="1">
            <a:spLocks noGrp="1"/>
          </p:cNvSpPr>
          <p:nvPr>
            <p:ph type="body" idx="1"/>
          </p:nvPr>
        </p:nvSpPr>
        <p:spPr>
          <a:xfrm>
            <a:off x="952500" y="5608875"/>
            <a:ext cx="4378200" cy="687000"/>
          </a:xfrm>
          <a:prstGeom prst="rect">
            <a:avLst/>
          </a:prstGeom>
          <a:noFill/>
          <a:ln>
            <a:noFill/>
          </a:ln>
        </p:spPr>
        <p:txBody>
          <a:bodyPr spcFirstLastPara="1" wrap="square" lIns="91425" tIns="45700" rIns="91425" bIns="45700" anchor="t" anchorCtr="0">
            <a:normAutofit/>
          </a:bodyPr>
          <a:lstStyle>
            <a:lvl1pPr marL="0" lvl="0" indent="11113" algn="l" rtl="0">
              <a:lnSpc>
                <a:spcPct val="100000"/>
              </a:lnSpc>
              <a:spcBef>
                <a:spcPts val="1000"/>
              </a:spcBef>
              <a:spcAft>
                <a:spcPts val="0"/>
              </a:spcAft>
              <a:buClr>
                <a:schemeClr val="lt1"/>
              </a:buClr>
              <a:buSzPts val="1800"/>
              <a:buNone/>
              <a:tabLst/>
              <a:defRPr sz="1800" b="0" i="0">
                <a:solidFill>
                  <a:schemeClr val="lt1"/>
                </a:solidFill>
                <a:latin typeface="Outfit"/>
                <a:ea typeface="Outfit"/>
                <a:cs typeface="Outfit"/>
                <a:sym typeface="Outfit"/>
              </a:defRPr>
            </a:lvl1pPr>
            <a:lvl2pPr marL="914400" lvl="1" indent="-228600" algn="l" rtl="0">
              <a:lnSpc>
                <a:spcPct val="100000"/>
              </a:lnSpc>
              <a:spcBef>
                <a:spcPts val="500"/>
              </a:spcBef>
              <a:spcAft>
                <a:spcPts val="0"/>
              </a:spcAft>
              <a:buClr>
                <a:schemeClr val="lt1"/>
              </a:buClr>
              <a:buSzPts val="2400"/>
              <a:buNone/>
              <a:defRPr b="0" i="0">
                <a:solidFill>
                  <a:schemeClr val="lt1"/>
                </a:solidFill>
                <a:latin typeface="Outfit Light"/>
                <a:ea typeface="Outfit Light"/>
                <a:cs typeface="Outfit Light"/>
                <a:sym typeface="Outfit Light"/>
              </a:defRPr>
            </a:lvl2pPr>
            <a:lvl3pPr marL="1371600" lvl="2" indent="-228600" algn="l" rtl="0">
              <a:lnSpc>
                <a:spcPct val="100000"/>
              </a:lnSpc>
              <a:spcBef>
                <a:spcPts val="500"/>
              </a:spcBef>
              <a:spcAft>
                <a:spcPts val="0"/>
              </a:spcAft>
              <a:buClr>
                <a:schemeClr val="lt1"/>
              </a:buClr>
              <a:buSzPts val="2000"/>
              <a:buNone/>
              <a:defRPr b="0" i="0">
                <a:solidFill>
                  <a:schemeClr val="lt1"/>
                </a:solidFill>
                <a:latin typeface="Outfit Light"/>
                <a:ea typeface="Outfit Light"/>
                <a:cs typeface="Outfit Light"/>
                <a:sym typeface="Outfit Light"/>
              </a:defRPr>
            </a:lvl3pPr>
            <a:lvl4pPr marL="1828800" lvl="3"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4pPr>
            <a:lvl5pPr marL="2286000" lvl="4"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5pPr>
            <a:lvl6pPr marL="2743200" lvl="5" indent="-342900" algn="l" rtl="0">
              <a:lnSpc>
                <a:spcPct val="100000"/>
              </a:lnSpc>
              <a:spcBef>
                <a:spcPts val="500"/>
              </a:spcBef>
              <a:spcAft>
                <a:spcPts val="0"/>
              </a:spcAft>
              <a:buClr>
                <a:schemeClr val="lt1"/>
              </a:buClr>
              <a:buSzPts val="1800"/>
              <a:buChar char="•"/>
              <a:defRPr>
                <a:solidFill>
                  <a:schemeClr val="lt1"/>
                </a:solidFill>
              </a:defRPr>
            </a:lvl6pPr>
            <a:lvl7pPr marL="3200400" lvl="6" indent="-342900" algn="l" rtl="0">
              <a:lnSpc>
                <a:spcPct val="100000"/>
              </a:lnSpc>
              <a:spcBef>
                <a:spcPts val="500"/>
              </a:spcBef>
              <a:spcAft>
                <a:spcPts val="0"/>
              </a:spcAft>
              <a:buClr>
                <a:schemeClr val="lt1"/>
              </a:buClr>
              <a:buSzPts val="1800"/>
              <a:buChar char="•"/>
              <a:defRPr>
                <a:solidFill>
                  <a:schemeClr val="lt1"/>
                </a:solidFill>
              </a:defRPr>
            </a:lvl7pPr>
            <a:lvl8pPr marL="3657600" lvl="7" indent="-342900" algn="l" rtl="0">
              <a:lnSpc>
                <a:spcPct val="100000"/>
              </a:lnSpc>
              <a:spcBef>
                <a:spcPts val="500"/>
              </a:spcBef>
              <a:spcAft>
                <a:spcPts val="0"/>
              </a:spcAft>
              <a:buClr>
                <a:schemeClr val="lt1"/>
              </a:buClr>
              <a:buSzPts val="1800"/>
              <a:buChar char="•"/>
              <a:defRPr>
                <a:solidFill>
                  <a:schemeClr val="lt1"/>
                </a:solidFill>
              </a:defRPr>
            </a:lvl8pPr>
            <a:lvl9pPr marL="4114800" lvl="8" indent="-342900" algn="l" rtl="0">
              <a:lnSpc>
                <a:spcPct val="100000"/>
              </a:lnSpc>
              <a:spcBef>
                <a:spcPts val="500"/>
              </a:spcBef>
              <a:spcAft>
                <a:spcPts val="0"/>
              </a:spcAft>
              <a:buClr>
                <a:schemeClr val="lt1"/>
              </a:buClr>
              <a:buSzPts val="1800"/>
              <a:buChar char="•"/>
              <a:defRPr>
                <a:solidFill>
                  <a:schemeClr val="lt1"/>
                </a:solidFill>
              </a:defRPr>
            </a:lvl9pPr>
          </a:lstStyle>
          <a:p>
            <a:endParaRPr dirty="0"/>
          </a:p>
        </p:txBody>
      </p:sp>
      <p:sp>
        <p:nvSpPr>
          <p:cNvPr id="10" name="Google Shape;28;p3">
            <a:extLst>
              <a:ext uri="{FF2B5EF4-FFF2-40B4-BE49-F238E27FC236}">
                <a16:creationId xmlns:a16="http://schemas.microsoft.com/office/drawing/2014/main" id="{18233068-22DD-B934-9256-53D045CC7AA8}"/>
              </a:ext>
            </a:extLst>
          </p:cNvPr>
          <p:cNvSpPr txBox="1">
            <a:spLocks noGrp="1"/>
          </p:cNvSpPr>
          <p:nvPr>
            <p:ph type="title"/>
          </p:nvPr>
        </p:nvSpPr>
        <p:spPr>
          <a:xfrm>
            <a:off x="952500" y="2286000"/>
            <a:ext cx="6217200" cy="15759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chemeClr val="lt1"/>
              </a:buClr>
              <a:buSzPts val="4800"/>
              <a:buFont typeface="Arial"/>
              <a:buNone/>
              <a:tabLst/>
              <a:defRPr sz="4800">
                <a:solidFill>
                  <a:schemeClr val="lt1"/>
                </a:solidFill>
                <a:latin typeface="Outfit Light"/>
                <a:ea typeface="Outfit Light"/>
                <a:cs typeface="Outfit Light"/>
                <a:sym typeface="Outfit Ligh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dirty="0"/>
          </a:p>
        </p:txBody>
      </p:sp>
      <p:sp>
        <p:nvSpPr>
          <p:cNvPr id="11" name="Google Shape;29;p3">
            <a:extLst>
              <a:ext uri="{FF2B5EF4-FFF2-40B4-BE49-F238E27FC236}">
                <a16:creationId xmlns:a16="http://schemas.microsoft.com/office/drawing/2014/main" id="{AA7F9490-589E-F7D3-4B84-AA73BC1BEEF6}"/>
              </a:ext>
            </a:extLst>
          </p:cNvPr>
          <p:cNvSpPr txBox="1">
            <a:spLocks noGrp="1"/>
          </p:cNvSpPr>
          <p:nvPr>
            <p:ph type="subTitle" idx="2"/>
          </p:nvPr>
        </p:nvSpPr>
        <p:spPr>
          <a:xfrm>
            <a:off x="952500" y="4191000"/>
            <a:ext cx="5611200" cy="6870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chemeClr val="lt1"/>
              </a:buClr>
              <a:buSzPts val="1800"/>
              <a:buFont typeface="Outfit SemiBold"/>
              <a:buNone/>
              <a:tabLst/>
              <a:defRPr sz="1800">
                <a:solidFill>
                  <a:schemeClr val="lt1"/>
                </a:solidFill>
                <a:latin typeface="Outfit SemiBold"/>
                <a:ea typeface="Outfit SemiBold"/>
                <a:cs typeface="Outfit SemiBold"/>
                <a:sym typeface="Outfit SemiBold"/>
              </a:defRPr>
            </a:lvl1pPr>
            <a:lvl2pPr lvl="1" rtl="0">
              <a:spcBef>
                <a:spcPts val="500"/>
              </a:spcBef>
              <a:spcAft>
                <a:spcPts val="0"/>
              </a:spcAft>
              <a:buClr>
                <a:schemeClr val="lt1"/>
              </a:buClr>
              <a:buSzPts val="2400"/>
              <a:buNone/>
              <a:defRPr>
                <a:solidFill>
                  <a:schemeClr val="lt1"/>
                </a:solidFill>
              </a:defRPr>
            </a:lvl2pPr>
            <a:lvl3pPr lvl="2" rtl="0">
              <a:spcBef>
                <a:spcPts val="500"/>
              </a:spcBef>
              <a:spcAft>
                <a:spcPts val="0"/>
              </a:spcAft>
              <a:buClr>
                <a:schemeClr val="lt1"/>
              </a:buClr>
              <a:buSzPts val="2000"/>
              <a:buNone/>
              <a:defRPr>
                <a:solidFill>
                  <a:schemeClr val="lt1"/>
                </a:solidFill>
              </a:defRPr>
            </a:lvl3pPr>
            <a:lvl4pPr lvl="3" rtl="0">
              <a:spcBef>
                <a:spcPts val="500"/>
              </a:spcBef>
              <a:spcAft>
                <a:spcPts val="0"/>
              </a:spcAft>
              <a:buClr>
                <a:schemeClr val="lt1"/>
              </a:buClr>
              <a:buSzPts val="1800"/>
              <a:buNone/>
              <a:defRPr>
                <a:solidFill>
                  <a:schemeClr val="lt1"/>
                </a:solidFill>
              </a:defRPr>
            </a:lvl4pPr>
            <a:lvl5pPr lvl="4" rtl="0">
              <a:spcBef>
                <a:spcPts val="500"/>
              </a:spcBef>
              <a:spcAft>
                <a:spcPts val="0"/>
              </a:spcAft>
              <a:buClr>
                <a:schemeClr val="lt1"/>
              </a:buClr>
              <a:buSzPts val="1800"/>
              <a:buNone/>
              <a:defRPr>
                <a:solidFill>
                  <a:schemeClr val="lt1"/>
                </a:solidFill>
              </a:defRPr>
            </a:lvl5pPr>
            <a:lvl6pPr lvl="5" rtl="0">
              <a:spcBef>
                <a:spcPts val="500"/>
              </a:spcBef>
              <a:spcAft>
                <a:spcPts val="0"/>
              </a:spcAft>
              <a:buClr>
                <a:schemeClr val="lt1"/>
              </a:buClr>
              <a:buSzPts val="1800"/>
              <a:buNone/>
              <a:defRPr>
                <a:solidFill>
                  <a:schemeClr val="lt1"/>
                </a:solidFill>
              </a:defRPr>
            </a:lvl6pPr>
            <a:lvl7pPr lvl="6" rtl="0">
              <a:spcBef>
                <a:spcPts val="500"/>
              </a:spcBef>
              <a:spcAft>
                <a:spcPts val="0"/>
              </a:spcAft>
              <a:buClr>
                <a:schemeClr val="lt1"/>
              </a:buClr>
              <a:buSzPts val="1800"/>
              <a:buNone/>
              <a:defRPr>
                <a:solidFill>
                  <a:schemeClr val="lt1"/>
                </a:solidFill>
              </a:defRPr>
            </a:lvl7pPr>
            <a:lvl8pPr lvl="7" rtl="0">
              <a:spcBef>
                <a:spcPts val="500"/>
              </a:spcBef>
              <a:spcAft>
                <a:spcPts val="0"/>
              </a:spcAft>
              <a:buClr>
                <a:schemeClr val="lt1"/>
              </a:buClr>
              <a:buSzPts val="1800"/>
              <a:buNone/>
              <a:defRPr>
                <a:solidFill>
                  <a:schemeClr val="lt1"/>
                </a:solidFill>
              </a:defRPr>
            </a:lvl8pPr>
            <a:lvl9pPr lvl="8" rtl="0">
              <a:spcBef>
                <a:spcPts val="500"/>
              </a:spcBef>
              <a:spcAft>
                <a:spcPts val="0"/>
              </a:spcAft>
              <a:buClr>
                <a:schemeClr val="lt1"/>
              </a:buClr>
              <a:buSzPts val="1800"/>
              <a:buNone/>
              <a:defRPr>
                <a:solidFill>
                  <a:schemeClr val="lt1"/>
                </a:solidFill>
              </a:defRPr>
            </a:lvl9pPr>
          </a:lstStyle>
          <a:p>
            <a:endParaRPr dirty="0"/>
          </a:p>
        </p:txBody>
      </p:sp>
      <p:grpSp>
        <p:nvGrpSpPr>
          <p:cNvPr id="18" name="Graphic 18">
            <a:extLst>
              <a:ext uri="{FF2B5EF4-FFF2-40B4-BE49-F238E27FC236}">
                <a16:creationId xmlns:a16="http://schemas.microsoft.com/office/drawing/2014/main" id="{B0A9AC41-16F6-12B4-C084-CF8FFA6C4490}"/>
              </a:ext>
            </a:extLst>
          </p:cNvPr>
          <p:cNvGrpSpPr/>
          <p:nvPr userDrawn="1"/>
        </p:nvGrpSpPr>
        <p:grpSpPr>
          <a:xfrm>
            <a:off x="973113" y="1008767"/>
            <a:ext cx="2856038" cy="510273"/>
            <a:chOff x="3636930" y="2825209"/>
            <a:chExt cx="4201001" cy="750570"/>
          </a:xfrm>
          <a:solidFill>
            <a:schemeClr val="bg1"/>
          </a:solidFill>
        </p:grpSpPr>
        <p:sp>
          <p:nvSpPr>
            <p:cNvPr id="19" name="Free-form: Shape 18">
              <a:extLst>
                <a:ext uri="{FF2B5EF4-FFF2-40B4-BE49-F238E27FC236}">
                  <a16:creationId xmlns:a16="http://schemas.microsoft.com/office/drawing/2014/main" id="{BF47AE9C-6C1C-9D96-CB91-062BC6BBEB7A}"/>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5B4EE9-785F-88F3-DE6A-89350EA321CA}"/>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14F0470-5425-0CF3-7298-5820DEC956E0}"/>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70313ED-0420-69D4-9924-916AD9C4D71A}"/>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AEAC1BD-F85A-7166-691D-F6C43702E690}"/>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2510BFD-3F9F-CFCE-FFEE-31DEAFD6A1F8}"/>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5A1FA68-7105-8936-F093-0A3831746DC4}"/>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15117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3" name="Picture 2" descr="A picture containing water, sky, outdoor, blue&#10;&#10;Description automatically generated">
            <a:extLst>
              <a:ext uri="{FF2B5EF4-FFF2-40B4-BE49-F238E27FC236}">
                <a16:creationId xmlns:a16="http://schemas.microsoft.com/office/drawing/2014/main" id="{EEF557D6-FDAF-14A4-FBB4-3960066AF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 r="-7"/>
          <a:stretch/>
        </p:blipFill>
        <p:spPr>
          <a:xfrm flipH="1">
            <a:off x="0" y="0"/>
            <a:ext cx="12191999" cy="6858000"/>
          </a:xfrm>
          <a:prstGeom prst="rect">
            <a:avLst/>
          </a:prstGeom>
        </p:spPr>
      </p:pic>
      <p:sp>
        <p:nvSpPr>
          <p:cNvPr id="17" name="Graphic 15">
            <a:extLst>
              <a:ext uri="{FF2B5EF4-FFF2-40B4-BE49-F238E27FC236}">
                <a16:creationId xmlns:a16="http://schemas.microsoft.com/office/drawing/2014/main" id="{94EB7E84-B0DC-9A1C-AD29-2AAE2C436F37}"/>
              </a:ext>
            </a:extLst>
          </p:cNvPr>
          <p:cNvSpPr/>
          <p:nvPr/>
        </p:nvSpPr>
        <p:spPr>
          <a:xfrm>
            <a:off x="-9728" y="-30996"/>
            <a:ext cx="10444229" cy="6888996"/>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2242185 w 8040053"/>
              <a:gd name="connsiteY0" fmla="*/ 7452 h 2442995"/>
              <a:gd name="connsiteX1" fmla="*/ 1581150 w 8040053"/>
              <a:gd name="connsiteY1" fmla="*/ 337970 h 2442995"/>
              <a:gd name="connsiteX2" fmla="*/ 0 w 8040053"/>
              <a:gd name="connsiteY2" fmla="*/ 2442995 h 2442995"/>
              <a:gd name="connsiteX3" fmla="*/ 5779770 w 8040053"/>
              <a:gd name="connsiteY3" fmla="*/ 2442995 h 2442995"/>
              <a:gd name="connsiteX4" fmla="*/ 6440805 w 8040053"/>
              <a:gd name="connsiteY4" fmla="*/ 2112478 h 2442995"/>
              <a:gd name="connsiteX5" fmla="*/ 8040053 w 8040053"/>
              <a:gd name="connsiteY5" fmla="*/ 6500 h 2442995"/>
              <a:gd name="connsiteX6" fmla="*/ 4332909 w 8040053"/>
              <a:gd name="connsiteY6" fmla="*/ 0 h 2442995"/>
              <a:gd name="connsiteX7" fmla="*/ 2242185 w 8040053"/>
              <a:gd name="connsiteY7" fmla="*/ 7452 h 2442995"/>
              <a:gd name="connsiteX8" fmla="*/ 2242185 w 8040053"/>
              <a:gd name="connsiteY8" fmla="*/ 7452 h 2442995"/>
              <a:gd name="connsiteX0" fmla="*/ 2242185 w 8040053"/>
              <a:gd name="connsiteY0" fmla="*/ 7452 h 2442995"/>
              <a:gd name="connsiteX1" fmla="*/ 1581150 w 8040053"/>
              <a:gd name="connsiteY1" fmla="*/ 337970 h 2442995"/>
              <a:gd name="connsiteX2" fmla="*/ 0 w 8040053"/>
              <a:gd name="connsiteY2" fmla="*/ 2442995 h 2442995"/>
              <a:gd name="connsiteX3" fmla="*/ 4332909 w 8040053"/>
              <a:gd name="connsiteY3" fmla="*/ 2439246 h 2442995"/>
              <a:gd name="connsiteX4" fmla="*/ 5779770 w 8040053"/>
              <a:gd name="connsiteY4" fmla="*/ 2442995 h 2442995"/>
              <a:gd name="connsiteX5" fmla="*/ 6440805 w 8040053"/>
              <a:gd name="connsiteY5" fmla="*/ 2112478 h 2442995"/>
              <a:gd name="connsiteX6" fmla="*/ 8040053 w 8040053"/>
              <a:gd name="connsiteY6" fmla="*/ 6500 h 2442995"/>
              <a:gd name="connsiteX7" fmla="*/ 4332909 w 8040053"/>
              <a:gd name="connsiteY7" fmla="*/ 0 h 2442995"/>
              <a:gd name="connsiteX8" fmla="*/ 2242185 w 8040053"/>
              <a:gd name="connsiteY8" fmla="*/ 7452 h 2442995"/>
              <a:gd name="connsiteX9" fmla="*/ 2242185 w 8040053"/>
              <a:gd name="connsiteY9" fmla="*/ 7452 h 2442995"/>
              <a:gd name="connsiteX0" fmla="*/ 661035 w 6458903"/>
              <a:gd name="connsiteY0" fmla="*/ 7452 h 2442995"/>
              <a:gd name="connsiteX1" fmla="*/ 0 w 6458903"/>
              <a:gd name="connsiteY1" fmla="*/ 337970 h 2442995"/>
              <a:gd name="connsiteX2" fmla="*/ 2751759 w 6458903"/>
              <a:gd name="connsiteY2" fmla="*/ 2439246 h 2442995"/>
              <a:gd name="connsiteX3" fmla="*/ 4198620 w 6458903"/>
              <a:gd name="connsiteY3" fmla="*/ 2442995 h 2442995"/>
              <a:gd name="connsiteX4" fmla="*/ 4859655 w 6458903"/>
              <a:gd name="connsiteY4" fmla="*/ 2112478 h 2442995"/>
              <a:gd name="connsiteX5" fmla="*/ 6458903 w 6458903"/>
              <a:gd name="connsiteY5" fmla="*/ 6500 h 2442995"/>
              <a:gd name="connsiteX6" fmla="*/ 2751759 w 6458903"/>
              <a:gd name="connsiteY6" fmla="*/ 0 h 2442995"/>
              <a:gd name="connsiteX7" fmla="*/ 661035 w 6458903"/>
              <a:gd name="connsiteY7" fmla="*/ 7452 h 2442995"/>
              <a:gd name="connsiteX8" fmla="*/ 661035 w 6458903"/>
              <a:gd name="connsiteY8"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7" fmla="*/ 0 w 5797868"/>
              <a:gd name="connsiteY7"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707144"/>
              <a:gd name="connsiteY0" fmla="*/ 0 h 2442995"/>
              <a:gd name="connsiteX1" fmla="*/ 0 w 3707144"/>
              <a:gd name="connsiteY1" fmla="*/ 244269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7144" h="2442995">
                <a:moveTo>
                  <a:pt x="0" y="0"/>
                </a:moveTo>
                <a:lnTo>
                  <a:pt x="0" y="2442696"/>
                </a:lnTo>
                <a:lnTo>
                  <a:pt x="1446861" y="2442995"/>
                </a:lnTo>
                <a:cubicBezTo>
                  <a:pt x="1706894" y="2442995"/>
                  <a:pt x="1951686" y="2320123"/>
                  <a:pt x="2107896" y="2112478"/>
                </a:cubicBezTo>
                <a:lnTo>
                  <a:pt x="3707144" y="6500"/>
                </a:lnTo>
                <a:lnTo>
                  <a:pt x="0" y="0"/>
                </a:lnTo>
                <a:close/>
              </a:path>
            </a:pathLst>
          </a:custGeom>
          <a:solidFill>
            <a:srgbClr val="FFFFFF">
              <a:alpha val="89804"/>
            </a:srgbClr>
          </a:solidFill>
          <a:ln w="4858" cap="flat">
            <a:noFill/>
            <a:prstDash val="solid"/>
            <a:miter/>
          </a:ln>
        </p:spPr>
        <p:txBody>
          <a:bodyPr rtlCol="0" anchor="ctr"/>
          <a:lstStyle/>
          <a:p>
            <a:endParaRPr lang="en-GB"/>
          </a:p>
        </p:txBody>
      </p:sp>
      <p:sp>
        <p:nvSpPr>
          <p:cNvPr id="8" name="Google Shape;18;p2">
            <a:extLst>
              <a:ext uri="{FF2B5EF4-FFF2-40B4-BE49-F238E27FC236}">
                <a16:creationId xmlns:a16="http://schemas.microsoft.com/office/drawing/2014/main" id="{29825D6F-E048-1C70-8FB3-581258D9BB6F}"/>
              </a:ext>
            </a:extLst>
          </p:cNvPr>
          <p:cNvSpPr txBox="1">
            <a:spLocks noGrp="1"/>
          </p:cNvSpPr>
          <p:nvPr>
            <p:ph type="body" idx="1"/>
          </p:nvPr>
        </p:nvSpPr>
        <p:spPr>
          <a:xfrm>
            <a:off x="952500" y="5608875"/>
            <a:ext cx="4378200" cy="687000"/>
          </a:xfrm>
          <a:prstGeom prst="rect">
            <a:avLst/>
          </a:prstGeom>
          <a:noFill/>
          <a:ln>
            <a:noFill/>
          </a:ln>
        </p:spPr>
        <p:txBody>
          <a:bodyPr spcFirstLastPara="1" wrap="square" lIns="91425" tIns="45700" rIns="91425" bIns="45700" anchor="t" anchorCtr="0">
            <a:normAutofit/>
          </a:bodyPr>
          <a:lstStyle>
            <a:lvl1pPr marL="0" lvl="0" indent="11113" algn="l">
              <a:lnSpc>
                <a:spcPct val="100000"/>
              </a:lnSpc>
              <a:spcBef>
                <a:spcPts val="1000"/>
              </a:spcBef>
              <a:spcAft>
                <a:spcPts val="0"/>
              </a:spcAft>
              <a:buClr>
                <a:srgbClr val="808080"/>
              </a:buClr>
              <a:buSzPts val="1800"/>
              <a:buNone/>
              <a:tabLst/>
              <a:defRPr sz="1800" b="0" i="0">
                <a:solidFill>
                  <a:srgbClr val="808080"/>
                </a:solidFill>
                <a:latin typeface="Outfit"/>
                <a:ea typeface="Outfit"/>
                <a:cs typeface="Outfit"/>
                <a:sym typeface="Outfit"/>
              </a:defRPr>
            </a:lvl1pPr>
            <a:lvl2pPr marL="914400" lvl="1" indent="-228600" algn="l">
              <a:lnSpc>
                <a:spcPct val="100000"/>
              </a:lnSpc>
              <a:spcBef>
                <a:spcPts val="500"/>
              </a:spcBef>
              <a:spcAft>
                <a:spcPts val="0"/>
              </a:spcAft>
              <a:buClr>
                <a:srgbClr val="0003AA"/>
              </a:buClr>
              <a:buSzPts val="2400"/>
              <a:buNone/>
              <a:defRPr b="0" i="0">
                <a:solidFill>
                  <a:srgbClr val="0003AA"/>
                </a:solidFill>
                <a:latin typeface="Outfit Light"/>
                <a:ea typeface="Outfit Light"/>
                <a:cs typeface="Outfit Light"/>
                <a:sym typeface="Outfit Light"/>
              </a:defRPr>
            </a:lvl2pPr>
            <a:lvl3pPr marL="1371600" lvl="2" indent="-228600" algn="l">
              <a:lnSpc>
                <a:spcPct val="100000"/>
              </a:lnSpc>
              <a:spcBef>
                <a:spcPts val="500"/>
              </a:spcBef>
              <a:spcAft>
                <a:spcPts val="0"/>
              </a:spcAft>
              <a:buClr>
                <a:srgbClr val="0003AA"/>
              </a:buClr>
              <a:buSzPts val="2000"/>
              <a:buNone/>
              <a:defRPr b="0" i="0">
                <a:solidFill>
                  <a:srgbClr val="0003AA"/>
                </a:solidFill>
                <a:latin typeface="Outfit Light"/>
                <a:ea typeface="Outfit Light"/>
                <a:cs typeface="Outfit Light"/>
                <a:sym typeface="Outfit Light"/>
              </a:defRPr>
            </a:lvl3pPr>
            <a:lvl4pPr marL="1828800" lvl="3" indent="-228600" algn="l">
              <a:lnSpc>
                <a:spcPct val="100000"/>
              </a:lnSpc>
              <a:spcBef>
                <a:spcPts val="500"/>
              </a:spcBef>
              <a:spcAft>
                <a:spcPts val="0"/>
              </a:spcAft>
              <a:buClr>
                <a:srgbClr val="0003AA"/>
              </a:buClr>
              <a:buSzPts val="1800"/>
              <a:buNone/>
              <a:defRPr b="0" i="0">
                <a:solidFill>
                  <a:srgbClr val="0003AA"/>
                </a:solidFill>
                <a:latin typeface="Outfit Light"/>
                <a:ea typeface="Outfit Light"/>
                <a:cs typeface="Outfit Light"/>
                <a:sym typeface="Outfit Light"/>
              </a:defRPr>
            </a:lvl4pPr>
            <a:lvl5pPr marL="2286000" lvl="4" indent="-228600" algn="l">
              <a:lnSpc>
                <a:spcPct val="100000"/>
              </a:lnSpc>
              <a:spcBef>
                <a:spcPts val="500"/>
              </a:spcBef>
              <a:spcAft>
                <a:spcPts val="0"/>
              </a:spcAft>
              <a:buClr>
                <a:srgbClr val="0003AA"/>
              </a:buClr>
              <a:buSzPts val="1800"/>
              <a:buNone/>
              <a:defRPr b="0" i="0">
                <a:solidFill>
                  <a:srgbClr val="0003AA"/>
                </a:solidFill>
                <a:latin typeface="Outfit Light"/>
                <a:ea typeface="Outfit Light"/>
                <a:cs typeface="Outfit Light"/>
                <a:sym typeface="Outfit Light"/>
              </a:defRPr>
            </a:lvl5pPr>
            <a:lvl6pPr marL="2743200" lvl="5" indent="-342900" algn="l">
              <a:lnSpc>
                <a:spcPct val="100000"/>
              </a:lnSpc>
              <a:spcBef>
                <a:spcPts val="500"/>
              </a:spcBef>
              <a:spcAft>
                <a:spcPts val="0"/>
              </a:spcAft>
              <a:buClr>
                <a:schemeClr val="dk1"/>
              </a:buClr>
              <a:buSzPts val="1800"/>
              <a:buChar char="•"/>
              <a:defRPr/>
            </a:lvl6pPr>
            <a:lvl7pPr marL="3200400" lvl="6" indent="-342900" algn="l">
              <a:lnSpc>
                <a:spcPct val="100000"/>
              </a:lnSpc>
              <a:spcBef>
                <a:spcPts val="500"/>
              </a:spcBef>
              <a:spcAft>
                <a:spcPts val="0"/>
              </a:spcAft>
              <a:buClr>
                <a:schemeClr val="dk1"/>
              </a:buClr>
              <a:buSzPts val="1800"/>
              <a:buChar char="•"/>
              <a:defRPr/>
            </a:lvl7pPr>
            <a:lvl8pPr marL="3657600" lvl="7" indent="-342900" algn="l">
              <a:lnSpc>
                <a:spcPct val="100000"/>
              </a:lnSpc>
              <a:spcBef>
                <a:spcPts val="500"/>
              </a:spcBef>
              <a:spcAft>
                <a:spcPts val="0"/>
              </a:spcAft>
              <a:buClr>
                <a:schemeClr val="dk1"/>
              </a:buClr>
              <a:buSzPts val="1800"/>
              <a:buChar char="•"/>
              <a:defRPr/>
            </a:lvl8pPr>
            <a:lvl9pPr marL="4114800" lvl="8" indent="-342900" algn="l">
              <a:lnSpc>
                <a:spcPct val="100000"/>
              </a:lnSpc>
              <a:spcBef>
                <a:spcPts val="500"/>
              </a:spcBef>
              <a:spcAft>
                <a:spcPts val="0"/>
              </a:spcAft>
              <a:buClr>
                <a:schemeClr val="dk1"/>
              </a:buClr>
              <a:buSzPts val="1800"/>
              <a:buChar char="•"/>
              <a:defRPr/>
            </a:lvl9pPr>
          </a:lstStyle>
          <a:p>
            <a:endParaRPr dirty="0"/>
          </a:p>
        </p:txBody>
      </p:sp>
      <p:cxnSp>
        <p:nvCxnSpPr>
          <p:cNvPr id="9" name="Google Shape;19;p2">
            <a:extLst>
              <a:ext uri="{FF2B5EF4-FFF2-40B4-BE49-F238E27FC236}">
                <a16:creationId xmlns:a16="http://schemas.microsoft.com/office/drawing/2014/main" id="{8DB0B5FF-9B58-0B2B-9BCE-4BF49E92DBE8}"/>
              </a:ext>
            </a:extLst>
          </p:cNvPr>
          <p:cNvCxnSpPr/>
          <p:nvPr userDrawn="1"/>
        </p:nvCxnSpPr>
        <p:spPr>
          <a:xfrm>
            <a:off x="1076191" y="5333605"/>
            <a:ext cx="590365" cy="0"/>
          </a:xfrm>
          <a:prstGeom prst="straightConnector1">
            <a:avLst/>
          </a:prstGeom>
          <a:noFill/>
          <a:ln w="38100" cap="flat" cmpd="sng">
            <a:solidFill>
              <a:srgbClr val="F22331"/>
            </a:solidFill>
            <a:prstDash val="solid"/>
            <a:miter lim="800000"/>
            <a:headEnd type="none" w="sm" len="sm"/>
            <a:tailEnd type="none" w="sm" len="sm"/>
          </a:ln>
        </p:spPr>
      </p:cxnSp>
      <p:sp>
        <p:nvSpPr>
          <p:cNvPr id="10" name="Google Shape;20;p2">
            <a:extLst>
              <a:ext uri="{FF2B5EF4-FFF2-40B4-BE49-F238E27FC236}">
                <a16:creationId xmlns:a16="http://schemas.microsoft.com/office/drawing/2014/main" id="{E953F0D0-F15E-5434-9D7E-0FA55C3DD192}"/>
              </a:ext>
            </a:extLst>
          </p:cNvPr>
          <p:cNvSpPr txBox="1">
            <a:spLocks noGrp="1"/>
          </p:cNvSpPr>
          <p:nvPr>
            <p:ph type="title"/>
          </p:nvPr>
        </p:nvSpPr>
        <p:spPr>
          <a:xfrm>
            <a:off x="952500" y="2286000"/>
            <a:ext cx="6217200" cy="15759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rgbClr val="0000B3"/>
              </a:buClr>
              <a:buSzPts val="4800"/>
              <a:buFont typeface="Arial"/>
              <a:buNone/>
              <a:tabLst/>
              <a:defRPr sz="4800">
                <a:solidFill>
                  <a:srgbClr val="0000B3"/>
                </a:solidFill>
                <a:latin typeface="Outfit Light"/>
                <a:ea typeface="Outfit Light"/>
                <a:cs typeface="Outfit Light"/>
                <a:sym typeface="Outfit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1" name="Google Shape;21;p2">
            <a:extLst>
              <a:ext uri="{FF2B5EF4-FFF2-40B4-BE49-F238E27FC236}">
                <a16:creationId xmlns:a16="http://schemas.microsoft.com/office/drawing/2014/main" id="{97CC688C-7C94-AF65-EE1C-8613007329E1}"/>
              </a:ext>
            </a:extLst>
          </p:cNvPr>
          <p:cNvSpPr txBox="1">
            <a:spLocks noGrp="1"/>
          </p:cNvSpPr>
          <p:nvPr>
            <p:ph type="subTitle" idx="2"/>
          </p:nvPr>
        </p:nvSpPr>
        <p:spPr>
          <a:xfrm>
            <a:off x="952500" y="4191000"/>
            <a:ext cx="5611200" cy="6870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rgbClr val="0000B3"/>
              </a:buClr>
              <a:buSzPts val="1800"/>
              <a:buFont typeface="Outfit SemiBold"/>
              <a:buNone/>
              <a:tabLst/>
              <a:defRPr sz="1800">
                <a:solidFill>
                  <a:srgbClr val="0000B3"/>
                </a:solidFill>
                <a:latin typeface="Outfit SemiBold"/>
                <a:ea typeface="Outfit SemiBold"/>
                <a:cs typeface="Outfit SemiBold"/>
                <a:sym typeface="Outfit SemiBold"/>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grpSp>
        <p:nvGrpSpPr>
          <p:cNvPr id="31" name="Graphic 18">
            <a:extLst>
              <a:ext uri="{FF2B5EF4-FFF2-40B4-BE49-F238E27FC236}">
                <a16:creationId xmlns:a16="http://schemas.microsoft.com/office/drawing/2014/main" id="{0A2C6A63-3F18-ADF8-273B-07C3AD5FD3F6}"/>
              </a:ext>
            </a:extLst>
          </p:cNvPr>
          <p:cNvGrpSpPr/>
          <p:nvPr userDrawn="1"/>
        </p:nvGrpSpPr>
        <p:grpSpPr>
          <a:xfrm>
            <a:off x="973113" y="1008767"/>
            <a:ext cx="2856038" cy="510273"/>
            <a:chOff x="3636930" y="2825209"/>
            <a:chExt cx="4201001" cy="750570"/>
          </a:xfrm>
        </p:grpSpPr>
        <p:sp>
          <p:nvSpPr>
            <p:cNvPr id="32" name="Free-form: Shape 31">
              <a:extLst>
                <a:ext uri="{FF2B5EF4-FFF2-40B4-BE49-F238E27FC236}">
                  <a16:creationId xmlns:a16="http://schemas.microsoft.com/office/drawing/2014/main" id="{8DF114BB-2AE2-8E27-B9A8-EC6B7A7D1D54}"/>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B43B2AB1-CBF8-C56B-3EBB-828429C1A3A1}"/>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DD2482E2-CF7C-D051-C98B-12D546531968}"/>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F2F23F46-E02C-6A67-545B-14A94AC52D82}"/>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1AB6033D-5356-858C-0421-9C7BF0C426CA}"/>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2346C49A-1D9C-117B-CE8A-7D9DBCA7231A}"/>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FAAA9E25-9D77-72FC-E2AB-38F7CDF8103B}"/>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19963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4" name="Picture 3" descr="A tall glass building&#10;&#10;Description automatically generated with low confidence">
            <a:extLst>
              <a:ext uri="{FF2B5EF4-FFF2-40B4-BE49-F238E27FC236}">
                <a16:creationId xmlns:a16="http://schemas.microsoft.com/office/drawing/2014/main" id="{4BD942A3-E37D-0DC0-F880-8F8511BD6F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592" b="8395"/>
          <a:stretch/>
        </p:blipFill>
        <p:spPr>
          <a:xfrm flipH="1">
            <a:off x="4118892" y="0"/>
            <a:ext cx="8073108" cy="6858000"/>
          </a:xfrm>
          <a:prstGeom prst="rect">
            <a:avLst/>
          </a:prstGeom>
        </p:spPr>
      </p:pic>
      <p:sp>
        <p:nvSpPr>
          <p:cNvPr id="2" name="Graphic 15">
            <a:extLst>
              <a:ext uri="{FF2B5EF4-FFF2-40B4-BE49-F238E27FC236}">
                <a16:creationId xmlns:a16="http://schemas.microsoft.com/office/drawing/2014/main" id="{9B95979E-079B-76A9-A26C-62AC9280A7FF}"/>
              </a:ext>
            </a:extLst>
          </p:cNvPr>
          <p:cNvSpPr/>
          <p:nvPr userDrawn="1"/>
        </p:nvSpPr>
        <p:spPr>
          <a:xfrm>
            <a:off x="0" y="-33051"/>
            <a:ext cx="10434500" cy="6891051"/>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2242185 w 8040053"/>
              <a:gd name="connsiteY0" fmla="*/ 7452 h 2442995"/>
              <a:gd name="connsiteX1" fmla="*/ 1581150 w 8040053"/>
              <a:gd name="connsiteY1" fmla="*/ 337970 h 2442995"/>
              <a:gd name="connsiteX2" fmla="*/ 0 w 8040053"/>
              <a:gd name="connsiteY2" fmla="*/ 2442995 h 2442995"/>
              <a:gd name="connsiteX3" fmla="*/ 5779770 w 8040053"/>
              <a:gd name="connsiteY3" fmla="*/ 2442995 h 2442995"/>
              <a:gd name="connsiteX4" fmla="*/ 6440805 w 8040053"/>
              <a:gd name="connsiteY4" fmla="*/ 2112478 h 2442995"/>
              <a:gd name="connsiteX5" fmla="*/ 8040053 w 8040053"/>
              <a:gd name="connsiteY5" fmla="*/ 6500 h 2442995"/>
              <a:gd name="connsiteX6" fmla="*/ 4332909 w 8040053"/>
              <a:gd name="connsiteY6" fmla="*/ 0 h 2442995"/>
              <a:gd name="connsiteX7" fmla="*/ 2242185 w 8040053"/>
              <a:gd name="connsiteY7" fmla="*/ 7452 h 2442995"/>
              <a:gd name="connsiteX8" fmla="*/ 2242185 w 8040053"/>
              <a:gd name="connsiteY8" fmla="*/ 7452 h 2442995"/>
              <a:gd name="connsiteX0" fmla="*/ 2242185 w 8040053"/>
              <a:gd name="connsiteY0" fmla="*/ 7452 h 2442995"/>
              <a:gd name="connsiteX1" fmla="*/ 1581150 w 8040053"/>
              <a:gd name="connsiteY1" fmla="*/ 337970 h 2442995"/>
              <a:gd name="connsiteX2" fmla="*/ 0 w 8040053"/>
              <a:gd name="connsiteY2" fmla="*/ 2442995 h 2442995"/>
              <a:gd name="connsiteX3" fmla="*/ 4332909 w 8040053"/>
              <a:gd name="connsiteY3" fmla="*/ 2439246 h 2442995"/>
              <a:gd name="connsiteX4" fmla="*/ 5779770 w 8040053"/>
              <a:gd name="connsiteY4" fmla="*/ 2442995 h 2442995"/>
              <a:gd name="connsiteX5" fmla="*/ 6440805 w 8040053"/>
              <a:gd name="connsiteY5" fmla="*/ 2112478 h 2442995"/>
              <a:gd name="connsiteX6" fmla="*/ 8040053 w 8040053"/>
              <a:gd name="connsiteY6" fmla="*/ 6500 h 2442995"/>
              <a:gd name="connsiteX7" fmla="*/ 4332909 w 8040053"/>
              <a:gd name="connsiteY7" fmla="*/ 0 h 2442995"/>
              <a:gd name="connsiteX8" fmla="*/ 2242185 w 8040053"/>
              <a:gd name="connsiteY8" fmla="*/ 7452 h 2442995"/>
              <a:gd name="connsiteX9" fmla="*/ 2242185 w 8040053"/>
              <a:gd name="connsiteY9" fmla="*/ 7452 h 2442995"/>
              <a:gd name="connsiteX0" fmla="*/ 661035 w 6458903"/>
              <a:gd name="connsiteY0" fmla="*/ 7452 h 2442995"/>
              <a:gd name="connsiteX1" fmla="*/ 0 w 6458903"/>
              <a:gd name="connsiteY1" fmla="*/ 337970 h 2442995"/>
              <a:gd name="connsiteX2" fmla="*/ 2751759 w 6458903"/>
              <a:gd name="connsiteY2" fmla="*/ 2439246 h 2442995"/>
              <a:gd name="connsiteX3" fmla="*/ 4198620 w 6458903"/>
              <a:gd name="connsiteY3" fmla="*/ 2442995 h 2442995"/>
              <a:gd name="connsiteX4" fmla="*/ 4859655 w 6458903"/>
              <a:gd name="connsiteY4" fmla="*/ 2112478 h 2442995"/>
              <a:gd name="connsiteX5" fmla="*/ 6458903 w 6458903"/>
              <a:gd name="connsiteY5" fmla="*/ 6500 h 2442995"/>
              <a:gd name="connsiteX6" fmla="*/ 2751759 w 6458903"/>
              <a:gd name="connsiteY6" fmla="*/ 0 h 2442995"/>
              <a:gd name="connsiteX7" fmla="*/ 661035 w 6458903"/>
              <a:gd name="connsiteY7" fmla="*/ 7452 h 2442995"/>
              <a:gd name="connsiteX8" fmla="*/ 661035 w 6458903"/>
              <a:gd name="connsiteY8"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7" fmla="*/ 0 w 5797868"/>
              <a:gd name="connsiteY7"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7144" h="2442995">
                <a:moveTo>
                  <a:pt x="0" y="0"/>
                </a:moveTo>
                <a:lnTo>
                  <a:pt x="0" y="2439246"/>
                </a:lnTo>
                <a:lnTo>
                  <a:pt x="1446861" y="2442995"/>
                </a:lnTo>
                <a:cubicBezTo>
                  <a:pt x="1706894" y="2442995"/>
                  <a:pt x="1951686" y="2320123"/>
                  <a:pt x="2107896" y="2112478"/>
                </a:cubicBezTo>
                <a:lnTo>
                  <a:pt x="3707144" y="6500"/>
                </a:lnTo>
                <a:lnTo>
                  <a:pt x="0" y="0"/>
                </a:lnTo>
                <a:close/>
              </a:path>
            </a:pathLst>
          </a:custGeom>
          <a:solidFill>
            <a:srgbClr val="0003AA"/>
          </a:solidFill>
          <a:ln w="4858" cap="flat">
            <a:noFill/>
            <a:prstDash val="solid"/>
            <a:miter/>
          </a:ln>
        </p:spPr>
        <p:txBody>
          <a:bodyPr rtlCol="0" anchor="ctr"/>
          <a:lstStyle/>
          <a:p>
            <a:endParaRPr lang="en-GB"/>
          </a:p>
        </p:txBody>
      </p:sp>
      <p:cxnSp>
        <p:nvCxnSpPr>
          <p:cNvPr id="8" name="Google Shape;26;p3">
            <a:extLst>
              <a:ext uri="{FF2B5EF4-FFF2-40B4-BE49-F238E27FC236}">
                <a16:creationId xmlns:a16="http://schemas.microsoft.com/office/drawing/2014/main" id="{0668D858-4406-D6D1-8B9B-EA90A4D24493}"/>
              </a:ext>
            </a:extLst>
          </p:cNvPr>
          <p:cNvCxnSpPr/>
          <p:nvPr userDrawn="1"/>
        </p:nvCxnSpPr>
        <p:spPr>
          <a:xfrm>
            <a:off x="1076191" y="5333605"/>
            <a:ext cx="590365" cy="0"/>
          </a:xfrm>
          <a:prstGeom prst="straightConnector1">
            <a:avLst/>
          </a:prstGeom>
          <a:noFill/>
          <a:ln w="38100" cap="flat" cmpd="sng">
            <a:solidFill>
              <a:srgbClr val="F22331"/>
            </a:solidFill>
            <a:prstDash val="solid"/>
            <a:miter lim="800000"/>
            <a:headEnd type="none" w="sm" len="sm"/>
            <a:tailEnd type="none" w="sm" len="sm"/>
          </a:ln>
        </p:spPr>
      </p:cxnSp>
      <p:sp>
        <p:nvSpPr>
          <p:cNvPr id="9" name="Google Shape;27;p3">
            <a:extLst>
              <a:ext uri="{FF2B5EF4-FFF2-40B4-BE49-F238E27FC236}">
                <a16:creationId xmlns:a16="http://schemas.microsoft.com/office/drawing/2014/main" id="{2789D2D6-7B5B-B5A8-88A7-BB4FFB4BF9A4}"/>
              </a:ext>
            </a:extLst>
          </p:cNvPr>
          <p:cNvSpPr txBox="1">
            <a:spLocks noGrp="1"/>
          </p:cNvSpPr>
          <p:nvPr>
            <p:ph type="body" idx="1"/>
          </p:nvPr>
        </p:nvSpPr>
        <p:spPr>
          <a:xfrm>
            <a:off x="952500" y="5608875"/>
            <a:ext cx="4378200" cy="687000"/>
          </a:xfrm>
          <a:prstGeom prst="rect">
            <a:avLst/>
          </a:prstGeom>
          <a:noFill/>
          <a:ln>
            <a:noFill/>
          </a:ln>
        </p:spPr>
        <p:txBody>
          <a:bodyPr spcFirstLastPara="1" wrap="square" lIns="91425" tIns="45700" rIns="91425" bIns="45700" anchor="t" anchorCtr="0">
            <a:normAutofit/>
          </a:bodyPr>
          <a:lstStyle>
            <a:lvl1pPr marL="0" lvl="0" indent="11113" algn="l" rtl="0">
              <a:lnSpc>
                <a:spcPct val="100000"/>
              </a:lnSpc>
              <a:spcBef>
                <a:spcPts val="1000"/>
              </a:spcBef>
              <a:spcAft>
                <a:spcPts val="0"/>
              </a:spcAft>
              <a:buClr>
                <a:schemeClr val="lt1"/>
              </a:buClr>
              <a:buSzPts val="1800"/>
              <a:buNone/>
              <a:tabLst/>
              <a:defRPr sz="1800" b="0" i="0">
                <a:solidFill>
                  <a:schemeClr val="lt1"/>
                </a:solidFill>
                <a:latin typeface="Outfit"/>
                <a:ea typeface="Outfit"/>
                <a:cs typeface="Outfit"/>
                <a:sym typeface="Outfit"/>
              </a:defRPr>
            </a:lvl1pPr>
            <a:lvl2pPr marL="914400" lvl="1" indent="-228600" algn="l" rtl="0">
              <a:lnSpc>
                <a:spcPct val="100000"/>
              </a:lnSpc>
              <a:spcBef>
                <a:spcPts val="500"/>
              </a:spcBef>
              <a:spcAft>
                <a:spcPts val="0"/>
              </a:spcAft>
              <a:buClr>
                <a:schemeClr val="lt1"/>
              </a:buClr>
              <a:buSzPts val="2400"/>
              <a:buNone/>
              <a:defRPr b="0" i="0">
                <a:solidFill>
                  <a:schemeClr val="lt1"/>
                </a:solidFill>
                <a:latin typeface="Outfit Light"/>
                <a:ea typeface="Outfit Light"/>
                <a:cs typeface="Outfit Light"/>
                <a:sym typeface="Outfit Light"/>
              </a:defRPr>
            </a:lvl2pPr>
            <a:lvl3pPr marL="1371600" lvl="2" indent="-228600" algn="l" rtl="0">
              <a:lnSpc>
                <a:spcPct val="100000"/>
              </a:lnSpc>
              <a:spcBef>
                <a:spcPts val="500"/>
              </a:spcBef>
              <a:spcAft>
                <a:spcPts val="0"/>
              </a:spcAft>
              <a:buClr>
                <a:schemeClr val="lt1"/>
              </a:buClr>
              <a:buSzPts val="2000"/>
              <a:buNone/>
              <a:defRPr b="0" i="0">
                <a:solidFill>
                  <a:schemeClr val="lt1"/>
                </a:solidFill>
                <a:latin typeface="Outfit Light"/>
                <a:ea typeface="Outfit Light"/>
                <a:cs typeface="Outfit Light"/>
                <a:sym typeface="Outfit Light"/>
              </a:defRPr>
            </a:lvl3pPr>
            <a:lvl4pPr marL="1828800" lvl="3"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4pPr>
            <a:lvl5pPr marL="2286000" lvl="4"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5pPr>
            <a:lvl6pPr marL="2743200" lvl="5" indent="-342900" algn="l" rtl="0">
              <a:lnSpc>
                <a:spcPct val="100000"/>
              </a:lnSpc>
              <a:spcBef>
                <a:spcPts val="500"/>
              </a:spcBef>
              <a:spcAft>
                <a:spcPts val="0"/>
              </a:spcAft>
              <a:buClr>
                <a:schemeClr val="lt1"/>
              </a:buClr>
              <a:buSzPts val="1800"/>
              <a:buChar char="•"/>
              <a:defRPr>
                <a:solidFill>
                  <a:schemeClr val="lt1"/>
                </a:solidFill>
              </a:defRPr>
            </a:lvl6pPr>
            <a:lvl7pPr marL="3200400" lvl="6" indent="-342900" algn="l" rtl="0">
              <a:lnSpc>
                <a:spcPct val="100000"/>
              </a:lnSpc>
              <a:spcBef>
                <a:spcPts val="500"/>
              </a:spcBef>
              <a:spcAft>
                <a:spcPts val="0"/>
              </a:spcAft>
              <a:buClr>
                <a:schemeClr val="lt1"/>
              </a:buClr>
              <a:buSzPts val="1800"/>
              <a:buChar char="•"/>
              <a:defRPr>
                <a:solidFill>
                  <a:schemeClr val="lt1"/>
                </a:solidFill>
              </a:defRPr>
            </a:lvl7pPr>
            <a:lvl8pPr marL="3657600" lvl="7" indent="-342900" algn="l" rtl="0">
              <a:lnSpc>
                <a:spcPct val="100000"/>
              </a:lnSpc>
              <a:spcBef>
                <a:spcPts val="500"/>
              </a:spcBef>
              <a:spcAft>
                <a:spcPts val="0"/>
              </a:spcAft>
              <a:buClr>
                <a:schemeClr val="lt1"/>
              </a:buClr>
              <a:buSzPts val="1800"/>
              <a:buChar char="•"/>
              <a:defRPr>
                <a:solidFill>
                  <a:schemeClr val="lt1"/>
                </a:solidFill>
              </a:defRPr>
            </a:lvl8pPr>
            <a:lvl9pPr marL="4114800" lvl="8" indent="-342900" algn="l" rtl="0">
              <a:lnSpc>
                <a:spcPct val="100000"/>
              </a:lnSpc>
              <a:spcBef>
                <a:spcPts val="500"/>
              </a:spcBef>
              <a:spcAft>
                <a:spcPts val="0"/>
              </a:spcAft>
              <a:buClr>
                <a:schemeClr val="lt1"/>
              </a:buClr>
              <a:buSzPts val="1800"/>
              <a:buChar char="•"/>
              <a:defRPr>
                <a:solidFill>
                  <a:schemeClr val="lt1"/>
                </a:solidFill>
              </a:defRPr>
            </a:lvl9pPr>
          </a:lstStyle>
          <a:p>
            <a:endParaRPr dirty="0"/>
          </a:p>
        </p:txBody>
      </p:sp>
      <p:sp>
        <p:nvSpPr>
          <p:cNvPr id="10" name="Google Shape;28;p3">
            <a:extLst>
              <a:ext uri="{FF2B5EF4-FFF2-40B4-BE49-F238E27FC236}">
                <a16:creationId xmlns:a16="http://schemas.microsoft.com/office/drawing/2014/main" id="{18233068-22DD-B934-9256-53D045CC7AA8}"/>
              </a:ext>
            </a:extLst>
          </p:cNvPr>
          <p:cNvSpPr txBox="1">
            <a:spLocks noGrp="1"/>
          </p:cNvSpPr>
          <p:nvPr>
            <p:ph type="title"/>
          </p:nvPr>
        </p:nvSpPr>
        <p:spPr>
          <a:xfrm>
            <a:off x="952500" y="2286000"/>
            <a:ext cx="6217200" cy="15759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chemeClr val="lt1"/>
              </a:buClr>
              <a:buSzPts val="4800"/>
              <a:buFont typeface="Arial"/>
              <a:buNone/>
              <a:tabLst/>
              <a:defRPr sz="4800">
                <a:solidFill>
                  <a:schemeClr val="lt1"/>
                </a:solidFill>
                <a:latin typeface="Outfit Light"/>
                <a:ea typeface="Outfit Light"/>
                <a:cs typeface="Outfit Light"/>
                <a:sym typeface="Outfit Light"/>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dirty="0"/>
          </a:p>
        </p:txBody>
      </p:sp>
      <p:sp>
        <p:nvSpPr>
          <p:cNvPr id="11" name="Google Shape;29;p3">
            <a:extLst>
              <a:ext uri="{FF2B5EF4-FFF2-40B4-BE49-F238E27FC236}">
                <a16:creationId xmlns:a16="http://schemas.microsoft.com/office/drawing/2014/main" id="{AA7F9490-589E-F7D3-4B84-AA73BC1BEEF6}"/>
              </a:ext>
            </a:extLst>
          </p:cNvPr>
          <p:cNvSpPr txBox="1">
            <a:spLocks noGrp="1"/>
          </p:cNvSpPr>
          <p:nvPr>
            <p:ph type="subTitle" idx="2"/>
          </p:nvPr>
        </p:nvSpPr>
        <p:spPr>
          <a:xfrm>
            <a:off x="952500" y="4191000"/>
            <a:ext cx="5611200" cy="6870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chemeClr val="lt1"/>
              </a:buClr>
              <a:buSzPts val="1800"/>
              <a:buFont typeface="Outfit SemiBold"/>
              <a:buNone/>
              <a:tabLst/>
              <a:defRPr sz="1800">
                <a:solidFill>
                  <a:schemeClr val="lt1"/>
                </a:solidFill>
                <a:latin typeface="Outfit SemiBold"/>
                <a:ea typeface="Outfit SemiBold"/>
                <a:cs typeface="Outfit SemiBold"/>
                <a:sym typeface="Outfit SemiBold"/>
              </a:defRPr>
            </a:lvl1pPr>
            <a:lvl2pPr lvl="1" rtl="0">
              <a:spcBef>
                <a:spcPts val="500"/>
              </a:spcBef>
              <a:spcAft>
                <a:spcPts val="0"/>
              </a:spcAft>
              <a:buClr>
                <a:schemeClr val="lt1"/>
              </a:buClr>
              <a:buSzPts val="2400"/>
              <a:buNone/>
              <a:defRPr>
                <a:solidFill>
                  <a:schemeClr val="lt1"/>
                </a:solidFill>
              </a:defRPr>
            </a:lvl2pPr>
            <a:lvl3pPr lvl="2" rtl="0">
              <a:spcBef>
                <a:spcPts val="500"/>
              </a:spcBef>
              <a:spcAft>
                <a:spcPts val="0"/>
              </a:spcAft>
              <a:buClr>
                <a:schemeClr val="lt1"/>
              </a:buClr>
              <a:buSzPts val="2000"/>
              <a:buNone/>
              <a:defRPr>
                <a:solidFill>
                  <a:schemeClr val="lt1"/>
                </a:solidFill>
              </a:defRPr>
            </a:lvl3pPr>
            <a:lvl4pPr lvl="3" rtl="0">
              <a:spcBef>
                <a:spcPts val="500"/>
              </a:spcBef>
              <a:spcAft>
                <a:spcPts val="0"/>
              </a:spcAft>
              <a:buClr>
                <a:schemeClr val="lt1"/>
              </a:buClr>
              <a:buSzPts val="1800"/>
              <a:buNone/>
              <a:defRPr>
                <a:solidFill>
                  <a:schemeClr val="lt1"/>
                </a:solidFill>
              </a:defRPr>
            </a:lvl4pPr>
            <a:lvl5pPr lvl="4" rtl="0">
              <a:spcBef>
                <a:spcPts val="500"/>
              </a:spcBef>
              <a:spcAft>
                <a:spcPts val="0"/>
              </a:spcAft>
              <a:buClr>
                <a:schemeClr val="lt1"/>
              </a:buClr>
              <a:buSzPts val="1800"/>
              <a:buNone/>
              <a:defRPr>
                <a:solidFill>
                  <a:schemeClr val="lt1"/>
                </a:solidFill>
              </a:defRPr>
            </a:lvl5pPr>
            <a:lvl6pPr lvl="5" rtl="0">
              <a:spcBef>
                <a:spcPts val="500"/>
              </a:spcBef>
              <a:spcAft>
                <a:spcPts val="0"/>
              </a:spcAft>
              <a:buClr>
                <a:schemeClr val="lt1"/>
              </a:buClr>
              <a:buSzPts val="1800"/>
              <a:buNone/>
              <a:defRPr>
                <a:solidFill>
                  <a:schemeClr val="lt1"/>
                </a:solidFill>
              </a:defRPr>
            </a:lvl6pPr>
            <a:lvl7pPr lvl="6" rtl="0">
              <a:spcBef>
                <a:spcPts val="500"/>
              </a:spcBef>
              <a:spcAft>
                <a:spcPts val="0"/>
              </a:spcAft>
              <a:buClr>
                <a:schemeClr val="lt1"/>
              </a:buClr>
              <a:buSzPts val="1800"/>
              <a:buNone/>
              <a:defRPr>
                <a:solidFill>
                  <a:schemeClr val="lt1"/>
                </a:solidFill>
              </a:defRPr>
            </a:lvl7pPr>
            <a:lvl8pPr lvl="7" rtl="0">
              <a:spcBef>
                <a:spcPts val="500"/>
              </a:spcBef>
              <a:spcAft>
                <a:spcPts val="0"/>
              </a:spcAft>
              <a:buClr>
                <a:schemeClr val="lt1"/>
              </a:buClr>
              <a:buSzPts val="1800"/>
              <a:buNone/>
              <a:defRPr>
                <a:solidFill>
                  <a:schemeClr val="lt1"/>
                </a:solidFill>
              </a:defRPr>
            </a:lvl8pPr>
            <a:lvl9pPr lvl="8" rtl="0">
              <a:spcBef>
                <a:spcPts val="500"/>
              </a:spcBef>
              <a:spcAft>
                <a:spcPts val="0"/>
              </a:spcAft>
              <a:buClr>
                <a:schemeClr val="lt1"/>
              </a:buClr>
              <a:buSzPts val="1800"/>
              <a:buNone/>
              <a:defRPr>
                <a:solidFill>
                  <a:schemeClr val="lt1"/>
                </a:solidFill>
              </a:defRPr>
            </a:lvl9pPr>
          </a:lstStyle>
          <a:p>
            <a:endParaRPr dirty="0"/>
          </a:p>
        </p:txBody>
      </p:sp>
      <p:grpSp>
        <p:nvGrpSpPr>
          <p:cNvPr id="18" name="Graphic 18">
            <a:extLst>
              <a:ext uri="{FF2B5EF4-FFF2-40B4-BE49-F238E27FC236}">
                <a16:creationId xmlns:a16="http://schemas.microsoft.com/office/drawing/2014/main" id="{B0A9AC41-16F6-12B4-C084-CF8FFA6C4490}"/>
              </a:ext>
            </a:extLst>
          </p:cNvPr>
          <p:cNvGrpSpPr/>
          <p:nvPr userDrawn="1"/>
        </p:nvGrpSpPr>
        <p:grpSpPr>
          <a:xfrm>
            <a:off x="973113" y="1008767"/>
            <a:ext cx="2856038" cy="510273"/>
            <a:chOff x="3636930" y="2825209"/>
            <a:chExt cx="4201001" cy="750570"/>
          </a:xfrm>
          <a:solidFill>
            <a:schemeClr val="bg1"/>
          </a:solidFill>
        </p:grpSpPr>
        <p:sp>
          <p:nvSpPr>
            <p:cNvPr id="19" name="Free-form: Shape 18">
              <a:extLst>
                <a:ext uri="{FF2B5EF4-FFF2-40B4-BE49-F238E27FC236}">
                  <a16:creationId xmlns:a16="http://schemas.microsoft.com/office/drawing/2014/main" id="{BF47AE9C-6C1C-9D96-CB91-062BC6BBEB7A}"/>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grp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75B4EE9-785F-88F3-DE6A-89350EA321CA}"/>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grp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F14F0470-5425-0CF3-7298-5820DEC956E0}"/>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770313ED-0420-69D4-9924-916AD9C4D71A}"/>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grp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2AEAC1BD-F85A-7166-691D-F6C43702E690}"/>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grp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A2510BFD-3F9F-CFCE-FFEE-31DEAFD6A1F8}"/>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grp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5A1FA68-7105-8936-F093-0A3831746DC4}"/>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grp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282239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3122084B-A680-98B5-5A28-9EE2FEF900F4}"/>
              </a:ext>
            </a:extLst>
          </p:cNvPr>
          <p:cNvSpPr/>
          <p:nvPr userDrawn="1"/>
        </p:nvSpPr>
        <p:spPr>
          <a:xfrm>
            <a:off x="9166087" y="5287376"/>
            <a:ext cx="1799748" cy="1573004"/>
          </a:xfrm>
          <a:custGeom>
            <a:avLst/>
            <a:gdLst>
              <a:gd name="connsiteX0" fmla="*/ 794195 w 794194"/>
              <a:gd name="connsiteY0" fmla="*/ 95 h 707421"/>
              <a:gd name="connsiteX1" fmla="*/ 651129 w 794194"/>
              <a:gd name="connsiteY1" fmla="*/ 95 h 707421"/>
              <a:gd name="connsiteX2" fmla="*/ 459105 w 794194"/>
              <a:gd name="connsiteY2" fmla="*/ 96012 h 707421"/>
              <a:gd name="connsiteX3" fmla="*/ 0 w 794194"/>
              <a:gd name="connsiteY3" fmla="*/ 707422 h 707421"/>
              <a:gd name="connsiteX4" fmla="*/ 148971 w 794194"/>
              <a:gd name="connsiteY4" fmla="*/ 707422 h 707421"/>
              <a:gd name="connsiteX5" fmla="*/ 331470 w 794194"/>
              <a:gd name="connsiteY5" fmla="*/ 616172 h 707421"/>
              <a:gd name="connsiteX6" fmla="*/ 794099 w 794194"/>
              <a:gd name="connsiteY6" fmla="*/ 0 h 707421"/>
              <a:gd name="connsiteX0" fmla="*/ 794195 w 794195"/>
              <a:gd name="connsiteY0" fmla="*/ 95 h 707422"/>
              <a:gd name="connsiteX1" fmla="*/ 651129 w 794195"/>
              <a:gd name="connsiteY1" fmla="*/ 95 h 707422"/>
              <a:gd name="connsiteX2" fmla="*/ 459105 w 794195"/>
              <a:gd name="connsiteY2" fmla="*/ 96012 h 707422"/>
              <a:gd name="connsiteX3" fmla="*/ 23305 w 794195"/>
              <a:gd name="connsiteY3" fmla="*/ 673768 h 707422"/>
              <a:gd name="connsiteX4" fmla="*/ 0 w 794195"/>
              <a:gd name="connsiteY4" fmla="*/ 707422 h 707422"/>
              <a:gd name="connsiteX5" fmla="*/ 148971 w 794195"/>
              <a:gd name="connsiteY5" fmla="*/ 707422 h 707422"/>
              <a:gd name="connsiteX6" fmla="*/ 331470 w 794195"/>
              <a:gd name="connsiteY6" fmla="*/ 616172 h 707422"/>
              <a:gd name="connsiteX7" fmla="*/ 794099 w 794195"/>
              <a:gd name="connsiteY7" fmla="*/ 0 h 707422"/>
              <a:gd name="connsiteX8" fmla="*/ 794195 w 794195"/>
              <a:gd name="connsiteY8" fmla="*/ 95 h 707422"/>
              <a:gd name="connsiteX0" fmla="*/ 794195 w 794195"/>
              <a:gd name="connsiteY0" fmla="*/ 95 h 707422"/>
              <a:gd name="connsiteX1" fmla="*/ 651129 w 794195"/>
              <a:gd name="connsiteY1" fmla="*/ 95 h 707422"/>
              <a:gd name="connsiteX2" fmla="*/ 459105 w 794195"/>
              <a:gd name="connsiteY2" fmla="*/ 96012 h 707422"/>
              <a:gd name="connsiteX3" fmla="*/ 23305 w 794195"/>
              <a:gd name="connsiteY3" fmla="*/ 673768 h 707422"/>
              <a:gd name="connsiteX4" fmla="*/ 0 w 794195"/>
              <a:gd name="connsiteY4" fmla="*/ 707422 h 707422"/>
              <a:gd name="connsiteX5" fmla="*/ 148971 w 794195"/>
              <a:gd name="connsiteY5" fmla="*/ 707422 h 707422"/>
              <a:gd name="connsiteX6" fmla="*/ 270137 w 794195"/>
              <a:gd name="connsiteY6" fmla="*/ 672749 h 707422"/>
              <a:gd name="connsiteX7" fmla="*/ 331470 w 794195"/>
              <a:gd name="connsiteY7" fmla="*/ 616172 h 707422"/>
              <a:gd name="connsiteX8" fmla="*/ 794099 w 794195"/>
              <a:gd name="connsiteY8" fmla="*/ 0 h 707422"/>
              <a:gd name="connsiteX9" fmla="*/ 794195 w 794195"/>
              <a:gd name="connsiteY9" fmla="*/ 95 h 707422"/>
              <a:gd name="connsiteX0" fmla="*/ 794195 w 794195"/>
              <a:gd name="connsiteY0" fmla="*/ 95 h 707422"/>
              <a:gd name="connsiteX1" fmla="*/ 651129 w 794195"/>
              <a:gd name="connsiteY1" fmla="*/ 95 h 707422"/>
              <a:gd name="connsiteX2" fmla="*/ 459105 w 794195"/>
              <a:gd name="connsiteY2" fmla="*/ 96012 h 707422"/>
              <a:gd name="connsiteX3" fmla="*/ 23305 w 794195"/>
              <a:gd name="connsiteY3" fmla="*/ 673768 h 707422"/>
              <a:gd name="connsiteX4" fmla="*/ 0 w 794195"/>
              <a:gd name="connsiteY4" fmla="*/ 707422 h 707422"/>
              <a:gd name="connsiteX5" fmla="*/ 148971 w 794195"/>
              <a:gd name="connsiteY5" fmla="*/ 707422 h 707422"/>
              <a:gd name="connsiteX6" fmla="*/ 270137 w 794195"/>
              <a:gd name="connsiteY6" fmla="*/ 672749 h 707422"/>
              <a:gd name="connsiteX7" fmla="*/ 331470 w 794195"/>
              <a:gd name="connsiteY7" fmla="*/ 616172 h 707422"/>
              <a:gd name="connsiteX8" fmla="*/ 794099 w 794195"/>
              <a:gd name="connsiteY8" fmla="*/ 0 h 707422"/>
              <a:gd name="connsiteX9" fmla="*/ 794195 w 794195"/>
              <a:gd name="connsiteY9" fmla="*/ 95 h 707422"/>
              <a:gd name="connsiteX0" fmla="*/ 794195 w 794195"/>
              <a:gd name="connsiteY0" fmla="*/ 95 h 707422"/>
              <a:gd name="connsiteX1" fmla="*/ 651129 w 794195"/>
              <a:gd name="connsiteY1" fmla="*/ 95 h 707422"/>
              <a:gd name="connsiteX2" fmla="*/ 459105 w 794195"/>
              <a:gd name="connsiteY2" fmla="*/ 96012 h 707422"/>
              <a:gd name="connsiteX3" fmla="*/ 23305 w 794195"/>
              <a:gd name="connsiteY3" fmla="*/ 673768 h 707422"/>
              <a:gd name="connsiteX4" fmla="*/ 0 w 794195"/>
              <a:gd name="connsiteY4" fmla="*/ 707422 h 707422"/>
              <a:gd name="connsiteX5" fmla="*/ 270137 w 794195"/>
              <a:gd name="connsiteY5" fmla="*/ 672749 h 707422"/>
              <a:gd name="connsiteX6" fmla="*/ 331470 w 794195"/>
              <a:gd name="connsiteY6" fmla="*/ 616172 h 707422"/>
              <a:gd name="connsiteX7" fmla="*/ 794099 w 794195"/>
              <a:gd name="connsiteY7" fmla="*/ 0 h 707422"/>
              <a:gd name="connsiteX8" fmla="*/ 794195 w 794195"/>
              <a:gd name="connsiteY8" fmla="*/ 95 h 707422"/>
              <a:gd name="connsiteX0" fmla="*/ 770890 w 770890"/>
              <a:gd name="connsiteY0" fmla="*/ 95 h 673768"/>
              <a:gd name="connsiteX1" fmla="*/ 627824 w 770890"/>
              <a:gd name="connsiteY1" fmla="*/ 95 h 673768"/>
              <a:gd name="connsiteX2" fmla="*/ 435800 w 770890"/>
              <a:gd name="connsiteY2" fmla="*/ 96012 h 673768"/>
              <a:gd name="connsiteX3" fmla="*/ 0 w 770890"/>
              <a:gd name="connsiteY3" fmla="*/ 673768 h 673768"/>
              <a:gd name="connsiteX4" fmla="*/ 246832 w 770890"/>
              <a:gd name="connsiteY4" fmla="*/ 672749 h 673768"/>
              <a:gd name="connsiteX5" fmla="*/ 308165 w 770890"/>
              <a:gd name="connsiteY5" fmla="*/ 616172 h 673768"/>
              <a:gd name="connsiteX6" fmla="*/ 770794 w 770890"/>
              <a:gd name="connsiteY6" fmla="*/ 0 h 673768"/>
              <a:gd name="connsiteX7" fmla="*/ 770890 w 770890"/>
              <a:gd name="connsiteY7" fmla="*/ 95 h 67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890" h="673768">
                <a:moveTo>
                  <a:pt x="770890" y="95"/>
                </a:moveTo>
                <a:lnTo>
                  <a:pt x="627824" y="95"/>
                </a:lnTo>
                <a:cubicBezTo>
                  <a:pt x="552291" y="95"/>
                  <a:pt x="481139" y="35624"/>
                  <a:pt x="435800" y="96012"/>
                </a:cubicBezTo>
                <a:lnTo>
                  <a:pt x="0" y="673768"/>
                </a:lnTo>
                <a:lnTo>
                  <a:pt x="246832" y="672749"/>
                </a:lnTo>
                <a:cubicBezTo>
                  <a:pt x="277249" y="657541"/>
                  <a:pt x="287136" y="641600"/>
                  <a:pt x="308165" y="616172"/>
                </a:cubicBezTo>
                <a:lnTo>
                  <a:pt x="770794" y="0"/>
                </a:lnTo>
                <a:cubicBezTo>
                  <a:pt x="770826" y="32"/>
                  <a:pt x="770858" y="63"/>
                  <a:pt x="770890" y="95"/>
                </a:cubicBezTo>
                <a:close/>
              </a:path>
            </a:pathLst>
          </a:custGeom>
          <a:solidFill>
            <a:srgbClr val="FF1C24"/>
          </a:solidFill>
          <a:ln w="9525" cap="flat">
            <a:noFill/>
            <a:prstDash val="solid"/>
            <a:miter/>
          </a:ln>
        </p:spPr>
        <p:txBody>
          <a:bodyPr rtlCol="0" anchor="ctr"/>
          <a:lstStyle/>
          <a:p>
            <a:endParaRPr lang="en-GB"/>
          </a:p>
        </p:txBody>
      </p:sp>
      <p:grpSp>
        <p:nvGrpSpPr>
          <p:cNvPr id="15" name="Group 14">
            <a:extLst>
              <a:ext uri="{FF2B5EF4-FFF2-40B4-BE49-F238E27FC236}">
                <a16:creationId xmlns:a16="http://schemas.microsoft.com/office/drawing/2014/main" id="{26BD46F4-FAAF-B687-D980-3E49B483309A}"/>
              </a:ext>
            </a:extLst>
          </p:cNvPr>
          <p:cNvGrpSpPr/>
          <p:nvPr userDrawn="1"/>
        </p:nvGrpSpPr>
        <p:grpSpPr>
          <a:xfrm>
            <a:off x="7941471" y="3636026"/>
            <a:ext cx="4252908" cy="3224354"/>
            <a:chOff x="9061438" y="2721626"/>
            <a:chExt cx="1821657" cy="1381094"/>
          </a:xfrm>
        </p:grpSpPr>
        <p:grpSp>
          <p:nvGrpSpPr>
            <p:cNvPr id="9" name="Graphic 2">
              <a:extLst>
                <a:ext uri="{FF2B5EF4-FFF2-40B4-BE49-F238E27FC236}">
                  <a16:creationId xmlns:a16="http://schemas.microsoft.com/office/drawing/2014/main" id="{E5C44E9B-F9CD-9284-B295-CE27AEBC3B98}"/>
                </a:ext>
              </a:extLst>
            </p:cNvPr>
            <p:cNvGrpSpPr/>
            <p:nvPr/>
          </p:nvGrpSpPr>
          <p:grpSpPr>
            <a:xfrm>
              <a:off x="9061438" y="2721626"/>
              <a:ext cx="1565082" cy="1381094"/>
              <a:chOff x="6597937" y="2676525"/>
              <a:chExt cx="1565082" cy="1381094"/>
            </a:xfrm>
          </p:grpSpPr>
          <p:sp>
            <p:nvSpPr>
              <p:cNvPr id="10" name="Free-form: Shape 9">
                <a:extLst>
                  <a:ext uri="{FF2B5EF4-FFF2-40B4-BE49-F238E27FC236}">
                    <a16:creationId xmlns:a16="http://schemas.microsoft.com/office/drawing/2014/main" id="{CAE75261-D7A3-53A2-C762-9A085DB7ED2E}"/>
                  </a:ext>
                </a:extLst>
              </p:cNvPr>
              <p:cNvSpPr/>
              <p:nvPr/>
            </p:nvSpPr>
            <p:spPr>
              <a:xfrm>
                <a:off x="7368825" y="2676525"/>
                <a:ext cx="794194" cy="707326"/>
              </a:xfrm>
              <a:custGeom>
                <a:avLst/>
                <a:gdLst>
                  <a:gd name="connsiteX0" fmla="*/ 794195 w 794194"/>
                  <a:gd name="connsiteY0" fmla="*/ 0 h 707326"/>
                  <a:gd name="connsiteX1" fmla="*/ 651129 w 794194"/>
                  <a:gd name="connsiteY1" fmla="*/ 0 h 707326"/>
                  <a:gd name="connsiteX2" fmla="*/ 459105 w 794194"/>
                  <a:gd name="connsiteY2" fmla="*/ 95917 h 707326"/>
                  <a:gd name="connsiteX3" fmla="*/ 0 w 794194"/>
                  <a:gd name="connsiteY3" fmla="*/ 707326 h 707326"/>
                  <a:gd name="connsiteX4" fmla="*/ 143066 w 794194"/>
                  <a:gd name="connsiteY4" fmla="*/ 707326 h 707326"/>
                  <a:gd name="connsiteX5" fmla="*/ 335089 w 794194"/>
                  <a:gd name="connsiteY5" fmla="*/ 611410 h 707326"/>
                  <a:gd name="connsiteX6" fmla="*/ 794195 w 794194"/>
                  <a:gd name="connsiteY6" fmla="*/ 0 h 70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94" h="707326">
                    <a:moveTo>
                      <a:pt x="794195" y="0"/>
                    </a:moveTo>
                    <a:lnTo>
                      <a:pt x="651129" y="0"/>
                    </a:lnTo>
                    <a:cubicBezTo>
                      <a:pt x="575596" y="0"/>
                      <a:pt x="504444" y="35528"/>
                      <a:pt x="459105" y="95917"/>
                    </a:cubicBezTo>
                    <a:lnTo>
                      <a:pt x="0" y="707326"/>
                    </a:lnTo>
                    <a:lnTo>
                      <a:pt x="143066" y="707326"/>
                    </a:lnTo>
                    <a:cubicBezTo>
                      <a:pt x="218599" y="707326"/>
                      <a:pt x="289750" y="671798"/>
                      <a:pt x="335089" y="611410"/>
                    </a:cubicBezTo>
                    <a:lnTo>
                      <a:pt x="794195" y="0"/>
                    </a:lnTo>
                    <a:close/>
                  </a:path>
                </a:pathLst>
              </a:custGeom>
              <a:solidFill>
                <a:srgbClr val="0000B3"/>
              </a:solidFill>
              <a:ln w="9525"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981B502-ACBE-8EFE-B143-2A483044CF4F}"/>
                  </a:ext>
                </a:extLst>
              </p:cNvPr>
              <p:cNvSpPr/>
              <p:nvPr/>
            </p:nvSpPr>
            <p:spPr>
              <a:xfrm>
                <a:off x="6597937" y="3383851"/>
                <a:ext cx="770890" cy="673768"/>
              </a:xfrm>
              <a:custGeom>
                <a:avLst/>
                <a:gdLst>
                  <a:gd name="connsiteX0" fmla="*/ 794195 w 794194"/>
                  <a:gd name="connsiteY0" fmla="*/ 95 h 707421"/>
                  <a:gd name="connsiteX1" fmla="*/ 651129 w 794194"/>
                  <a:gd name="connsiteY1" fmla="*/ 95 h 707421"/>
                  <a:gd name="connsiteX2" fmla="*/ 459105 w 794194"/>
                  <a:gd name="connsiteY2" fmla="*/ 96012 h 707421"/>
                  <a:gd name="connsiteX3" fmla="*/ 0 w 794194"/>
                  <a:gd name="connsiteY3" fmla="*/ 707422 h 707421"/>
                  <a:gd name="connsiteX4" fmla="*/ 148971 w 794194"/>
                  <a:gd name="connsiteY4" fmla="*/ 707422 h 707421"/>
                  <a:gd name="connsiteX5" fmla="*/ 331470 w 794194"/>
                  <a:gd name="connsiteY5" fmla="*/ 616172 h 707421"/>
                  <a:gd name="connsiteX6" fmla="*/ 794099 w 794194"/>
                  <a:gd name="connsiteY6" fmla="*/ 0 h 707421"/>
                  <a:gd name="connsiteX0" fmla="*/ 794195 w 794195"/>
                  <a:gd name="connsiteY0" fmla="*/ 95 h 707422"/>
                  <a:gd name="connsiteX1" fmla="*/ 651129 w 794195"/>
                  <a:gd name="connsiteY1" fmla="*/ 95 h 707422"/>
                  <a:gd name="connsiteX2" fmla="*/ 459105 w 794195"/>
                  <a:gd name="connsiteY2" fmla="*/ 96012 h 707422"/>
                  <a:gd name="connsiteX3" fmla="*/ 23305 w 794195"/>
                  <a:gd name="connsiteY3" fmla="*/ 673768 h 707422"/>
                  <a:gd name="connsiteX4" fmla="*/ 0 w 794195"/>
                  <a:gd name="connsiteY4" fmla="*/ 707422 h 707422"/>
                  <a:gd name="connsiteX5" fmla="*/ 148971 w 794195"/>
                  <a:gd name="connsiteY5" fmla="*/ 707422 h 707422"/>
                  <a:gd name="connsiteX6" fmla="*/ 331470 w 794195"/>
                  <a:gd name="connsiteY6" fmla="*/ 616172 h 707422"/>
                  <a:gd name="connsiteX7" fmla="*/ 794099 w 794195"/>
                  <a:gd name="connsiteY7" fmla="*/ 0 h 707422"/>
                  <a:gd name="connsiteX8" fmla="*/ 794195 w 794195"/>
                  <a:gd name="connsiteY8" fmla="*/ 95 h 707422"/>
                  <a:gd name="connsiteX0" fmla="*/ 794195 w 794195"/>
                  <a:gd name="connsiteY0" fmla="*/ 95 h 707422"/>
                  <a:gd name="connsiteX1" fmla="*/ 651129 w 794195"/>
                  <a:gd name="connsiteY1" fmla="*/ 95 h 707422"/>
                  <a:gd name="connsiteX2" fmla="*/ 459105 w 794195"/>
                  <a:gd name="connsiteY2" fmla="*/ 96012 h 707422"/>
                  <a:gd name="connsiteX3" fmla="*/ 23305 w 794195"/>
                  <a:gd name="connsiteY3" fmla="*/ 673768 h 707422"/>
                  <a:gd name="connsiteX4" fmla="*/ 0 w 794195"/>
                  <a:gd name="connsiteY4" fmla="*/ 707422 h 707422"/>
                  <a:gd name="connsiteX5" fmla="*/ 148971 w 794195"/>
                  <a:gd name="connsiteY5" fmla="*/ 707422 h 707422"/>
                  <a:gd name="connsiteX6" fmla="*/ 270137 w 794195"/>
                  <a:gd name="connsiteY6" fmla="*/ 672749 h 707422"/>
                  <a:gd name="connsiteX7" fmla="*/ 331470 w 794195"/>
                  <a:gd name="connsiteY7" fmla="*/ 616172 h 707422"/>
                  <a:gd name="connsiteX8" fmla="*/ 794099 w 794195"/>
                  <a:gd name="connsiteY8" fmla="*/ 0 h 707422"/>
                  <a:gd name="connsiteX9" fmla="*/ 794195 w 794195"/>
                  <a:gd name="connsiteY9" fmla="*/ 95 h 707422"/>
                  <a:gd name="connsiteX0" fmla="*/ 794195 w 794195"/>
                  <a:gd name="connsiteY0" fmla="*/ 95 h 707422"/>
                  <a:gd name="connsiteX1" fmla="*/ 651129 w 794195"/>
                  <a:gd name="connsiteY1" fmla="*/ 95 h 707422"/>
                  <a:gd name="connsiteX2" fmla="*/ 459105 w 794195"/>
                  <a:gd name="connsiteY2" fmla="*/ 96012 h 707422"/>
                  <a:gd name="connsiteX3" fmla="*/ 23305 w 794195"/>
                  <a:gd name="connsiteY3" fmla="*/ 673768 h 707422"/>
                  <a:gd name="connsiteX4" fmla="*/ 0 w 794195"/>
                  <a:gd name="connsiteY4" fmla="*/ 707422 h 707422"/>
                  <a:gd name="connsiteX5" fmla="*/ 148971 w 794195"/>
                  <a:gd name="connsiteY5" fmla="*/ 707422 h 707422"/>
                  <a:gd name="connsiteX6" fmla="*/ 270137 w 794195"/>
                  <a:gd name="connsiteY6" fmla="*/ 672749 h 707422"/>
                  <a:gd name="connsiteX7" fmla="*/ 331470 w 794195"/>
                  <a:gd name="connsiteY7" fmla="*/ 616172 h 707422"/>
                  <a:gd name="connsiteX8" fmla="*/ 794099 w 794195"/>
                  <a:gd name="connsiteY8" fmla="*/ 0 h 707422"/>
                  <a:gd name="connsiteX9" fmla="*/ 794195 w 794195"/>
                  <a:gd name="connsiteY9" fmla="*/ 95 h 707422"/>
                  <a:gd name="connsiteX0" fmla="*/ 794195 w 794195"/>
                  <a:gd name="connsiteY0" fmla="*/ 95 h 707422"/>
                  <a:gd name="connsiteX1" fmla="*/ 651129 w 794195"/>
                  <a:gd name="connsiteY1" fmla="*/ 95 h 707422"/>
                  <a:gd name="connsiteX2" fmla="*/ 459105 w 794195"/>
                  <a:gd name="connsiteY2" fmla="*/ 96012 h 707422"/>
                  <a:gd name="connsiteX3" fmla="*/ 23305 w 794195"/>
                  <a:gd name="connsiteY3" fmla="*/ 673768 h 707422"/>
                  <a:gd name="connsiteX4" fmla="*/ 0 w 794195"/>
                  <a:gd name="connsiteY4" fmla="*/ 707422 h 707422"/>
                  <a:gd name="connsiteX5" fmla="*/ 270137 w 794195"/>
                  <a:gd name="connsiteY5" fmla="*/ 672749 h 707422"/>
                  <a:gd name="connsiteX6" fmla="*/ 331470 w 794195"/>
                  <a:gd name="connsiteY6" fmla="*/ 616172 h 707422"/>
                  <a:gd name="connsiteX7" fmla="*/ 794099 w 794195"/>
                  <a:gd name="connsiteY7" fmla="*/ 0 h 707422"/>
                  <a:gd name="connsiteX8" fmla="*/ 794195 w 794195"/>
                  <a:gd name="connsiteY8" fmla="*/ 95 h 707422"/>
                  <a:gd name="connsiteX0" fmla="*/ 770890 w 770890"/>
                  <a:gd name="connsiteY0" fmla="*/ 95 h 673768"/>
                  <a:gd name="connsiteX1" fmla="*/ 627824 w 770890"/>
                  <a:gd name="connsiteY1" fmla="*/ 95 h 673768"/>
                  <a:gd name="connsiteX2" fmla="*/ 435800 w 770890"/>
                  <a:gd name="connsiteY2" fmla="*/ 96012 h 673768"/>
                  <a:gd name="connsiteX3" fmla="*/ 0 w 770890"/>
                  <a:gd name="connsiteY3" fmla="*/ 673768 h 673768"/>
                  <a:gd name="connsiteX4" fmla="*/ 246832 w 770890"/>
                  <a:gd name="connsiteY4" fmla="*/ 672749 h 673768"/>
                  <a:gd name="connsiteX5" fmla="*/ 308165 w 770890"/>
                  <a:gd name="connsiteY5" fmla="*/ 616172 h 673768"/>
                  <a:gd name="connsiteX6" fmla="*/ 770794 w 770890"/>
                  <a:gd name="connsiteY6" fmla="*/ 0 h 673768"/>
                  <a:gd name="connsiteX7" fmla="*/ 770890 w 770890"/>
                  <a:gd name="connsiteY7" fmla="*/ 95 h 67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890" h="673768">
                    <a:moveTo>
                      <a:pt x="770890" y="95"/>
                    </a:moveTo>
                    <a:lnTo>
                      <a:pt x="627824" y="95"/>
                    </a:lnTo>
                    <a:cubicBezTo>
                      <a:pt x="552291" y="95"/>
                      <a:pt x="481139" y="35624"/>
                      <a:pt x="435800" y="96012"/>
                    </a:cubicBezTo>
                    <a:lnTo>
                      <a:pt x="0" y="673768"/>
                    </a:lnTo>
                    <a:lnTo>
                      <a:pt x="246832" y="672749"/>
                    </a:lnTo>
                    <a:cubicBezTo>
                      <a:pt x="277249" y="657541"/>
                      <a:pt x="287136" y="641600"/>
                      <a:pt x="308165" y="616172"/>
                    </a:cubicBezTo>
                    <a:lnTo>
                      <a:pt x="770794" y="0"/>
                    </a:lnTo>
                    <a:cubicBezTo>
                      <a:pt x="770826" y="32"/>
                      <a:pt x="770858" y="63"/>
                      <a:pt x="770890" y="95"/>
                    </a:cubicBezTo>
                    <a:close/>
                  </a:path>
                </a:pathLst>
              </a:custGeom>
              <a:solidFill>
                <a:srgbClr val="FF1C24"/>
              </a:solidFill>
              <a:ln w="9525"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5078E78B-875E-83B3-EB65-8B3E5F45544B}"/>
                </a:ext>
              </a:extLst>
            </p:cNvPr>
            <p:cNvSpPr/>
            <p:nvPr/>
          </p:nvSpPr>
          <p:spPr>
            <a:xfrm>
              <a:off x="10356870" y="2756366"/>
              <a:ext cx="526225" cy="672586"/>
            </a:xfrm>
            <a:custGeom>
              <a:avLst/>
              <a:gdLst>
                <a:gd name="connsiteX0" fmla="*/ 794195 w 794194"/>
                <a:gd name="connsiteY0" fmla="*/ 0 h 707326"/>
                <a:gd name="connsiteX1" fmla="*/ 651129 w 794194"/>
                <a:gd name="connsiteY1" fmla="*/ 0 h 707326"/>
                <a:gd name="connsiteX2" fmla="*/ 459105 w 794194"/>
                <a:gd name="connsiteY2" fmla="*/ 95917 h 707326"/>
                <a:gd name="connsiteX3" fmla="*/ 0 w 794194"/>
                <a:gd name="connsiteY3" fmla="*/ 707326 h 707326"/>
                <a:gd name="connsiteX4" fmla="*/ 143065 w 794194"/>
                <a:gd name="connsiteY4" fmla="*/ 707326 h 707326"/>
                <a:gd name="connsiteX5" fmla="*/ 335089 w 794194"/>
                <a:gd name="connsiteY5" fmla="*/ 611410 h 707326"/>
                <a:gd name="connsiteX6" fmla="*/ 794195 w 794194"/>
                <a:gd name="connsiteY6" fmla="*/ 0 h 707326"/>
                <a:gd name="connsiteX0" fmla="*/ 794195 w 794195"/>
                <a:gd name="connsiteY0" fmla="*/ 0 h 707326"/>
                <a:gd name="connsiteX1" fmla="*/ 651129 w 794195"/>
                <a:gd name="connsiteY1" fmla="*/ 0 h 707326"/>
                <a:gd name="connsiteX2" fmla="*/ 459105 w 794195"/>
                <a:gd name="connsiteY2" fmla="*/ 95917 h 707326"/>
                <a:gd name="connsiteX3" fmla="*/ 0 w 794195"/>
                <a:gd name="connsiteY3" fmla="*/ 707326 h 707326"/>
                <a:gd name="connsiteX4" fmla="*/ 143065 w 794195"/>
                <a:gd name="connsiteY4" fmla="*/ 707326 h 707326"/>
                <a:gd name="connsiteX5" fmla="*/ 335089 w 794195"/>
                <a:gd name="connsiteY5" fmla="*/ 611410 h 707326"/>
                <a:gd name="connsiteX6" fmla="*/ 525205 w 794195"/>
                <a:gd name="connsiteY6" fmla="*/ 357389 h 707326"/>
                <a:gd name="connsiteX7" fmla="*/ 794195 w 794195"/>
                <a:gd name="connsiteY7" fmla="*/ 0 h 707326"/>
                <a:gd name="connsiteX0" fmla="*/ 525205 w 651129"/>
                <a:gd name="connsiteY0" fmla="*/ 357389 h 707326"/>
                <a:gd name="connsiteX1" fmla="*/ 651129 w 651129"/>
                <a:gd name="connsiteY1" fmla="*/ 0 h 707326"/>
                <a:gd name="connsiteX2" fmla="*/ 459105 w 651129"/>
                <a:gd name="connsiteY2" fmla="*/ 95917 h 707326"/>
                <a:gd name="connsiteX3" fmla="*/ 0 w 651129"/>
                <a:gd name="connsiteY3" fmla="*/ 707326 h 707326"/>
                <a:gd name="connsiteX4" fmla="*/ 143065 w 651129"/>
                <a:gd name="connsiteY4" fmla="*/ 707326 h 707326"/>
                <a:gd name="connsiteX5" fmla="*/ 335089 w 651129"/>
                <a:gd name="connsiteY5" fmla="*/ 611410 h 707326"/>
                <a:gd name="connsiteX6" fmla="*/ 525205 w 651129"/>
                <a:gd name="connsiteY6" fmla="*/ 357389 h 707326"/>
                <a:gd name="connsiteX0" fmla="*/ 525205 w 651129"/>
                <a:gd name="connsiteY0" fmla="*/ 376934 h 726871"/>
                <a:gd name="connsiteX1" fmla="*/ 651129 w 651129"/>
                <a:gd name="connsiteY1" fmla="*/ 19545 h 726871"/>
                <a:gd name="connsiteX2" fmla="*/ 526225 w 651129"/>
                <a:gd name="connsiteY2" fmla="*/ 54285 h 726871"/>
                <a:gd name="connsiteX3" fmla="*/ 459105 w 651129"/>
                <a:gd name="connsiteY3" fmla="*/ 115462 h 726871"/>
                <a:gd name="connsiteX4" fmla="*/ 0 w 651129"/>
                <a:gd name="connsiteY4" fmla="*/ 726871 h 726871"/>
                <a:gd name="connsiteX5" fmla="*/ 143065 w 651129"/>
                <a:gd name="connsiteY5" fmla="*/ 726871 h 726871"/>
                <a:gd name="connsiteX6" fmla="*/ 335089 w 651129"/>
                <a:gd name="connsiteY6" fmla="*/ 630955 h 726871"/>
                <a:gd name="connsiteX7" fmla="*/ 525205 w 651129"/>
                <a:gd name="connsiteY7" fmla="*/ 376934 h 726871"/>
                <a:gd name="connsiteX0" fmla="*/ 525205 w 651129"/>
                <a:gd name="connsiteY0" fmla="*/ 376934 h 726871"/>
                <a:gd name="connsiteX1" fmla="*/ 651129 w 651129"/>
                <a:gd name="connsiteY1" fmla="*/ 19545 h 726871"/>
                <a:gd name="connsiteX2" fmla="*/ 526225 w 651129"/>
                <a:gd name="connsiteY2" fmla="*/ 54285 h 726871"/>
                <a:gd name="connsiteX3" fmla="*/ 459105 w 651129"/>
                <a:gd name="connsiteY3" fmla="*/ 115462 h 726871"/>
                <a:gd name="connsiteX4" fmla="*/ 0 w 651129"/>
                <a:gd name="connsiteY4" fmla="*/ 726871 h 726871"/>
                <a:gd name="connsiteX5" fmla="*/ 143065 w 651129"/>
                <a:gd name="connsiteY5" fmla="*/ 726871 h 726871"/>
                <a:gd name="connsiteX6" fmla="*/ 335089 w 651129"/>
                <a:gd name="connsiteY6" fmla="*/ 630955 h 726871"/>
                <a:gd name="connsiteX7" fmla="*/ 525205 w 651129"/>
                <a:gd name="connsiteY7" fmla="*/ 376934 h 726871"/>
                <a:gd name="connsiteX0" fmla="*/ 525205 w 651129"/>
                <a:gd name="connsiteY0" fmla="*/ 376934 h 726871"/>
                <a:gd name="connsiteX1" fmla="*/ 651129 w 651129"/>
                <a:gd name="connsiteY1" fmla="*/ 19545 h 726871"/>
                <a:gd name="connsiteX2" fmla="*/ 526225 w 651129"/>
                <a:gd name="connsiteY2" fmla="*/ 54285 h 726871"/>
                <a:gd name="connsiteX3" fmla="*/ 459105 w 651129"/>
                <a:gd name="connsiteY3" fmla="*/ 115462 h 726871"/>
                <a:gd name="connsiteX4" fmla="*/ 0 w 651129"/>
                <a:gd name="connsiteY4" fmla="*/ 726871 h 726871"/>
                <a:gd name="connsiteX5" fmla="*/ 143065 w 651129"/>
                <a:gd name="connsiteY5" fmla="*/ 726871 h 726871"/>
                <a:gd name="connsiteX6" fmla="*/ 335089 w 651129"/>
                <a:gd name="connsiteY6" fmla="*/ 630955 h 726871"/>
                <a:gd name="connsiteX7" fmla="*/ 525205 w 651129"/>
                <a:gd name="connsiteY7" fmla="*/ 376934 h 726871"/>
                <a:gd name="connsiteX0" fmla="*/ 525205 w 651129"/>
                <a:gd name="connsiteY0" fmla="*/ 376934 h 726871"/>
                <a:gd name="connsiteX1" fmla="*/ 651129 w 651129"/>
                <a:gd name="connsiteY1" fmla="*/ 19545 h 726871"/>
                <a:gd name="connsiteX2" fmla="*/ 526225 w 651129"/>
                <a:gd name="connsiteY2" fmla="*/ 54285 h 726871"/>
                <a:gd name="connsiteX3" fmla="*/ 459105 w 651129"/>
                <a:gd name="connsiteY3" fmla="*/ 115462 h 726871"/>
                <a:gd name="connsiteX4" fmla="*/ 0 w 651129"/>
                <a:gd name="connsiteY4" fmla="*/ 726871 h 726871"/>
                <a:gd name="connsiteX5" fmla="*/ 143065 w 651129"/>
                <a:gd name="connsiteY5" fmla="*/ 726871 h 726871"/>
                <a:gd name="connsiteX6" fmla="*/ 335089 w 651129"/>
                <a:gd name="connsiteY6" fmla="*/ 630955 h 726871"/>
                <a:gd name="connsiteX7" fmla="*/ 525205 w 651129"/>
                <a:gd name="connsiteY7" fmla="*/ 376934 h 726871"/>
                <a:gd name="connsiteX0" fmla="*/ 525205 w 651129"/>
                <a:gd name="connsiteY0" fmla="*/ 376934 h 726871"/>
                <a:gd name="connsiteX1" fmla="*/ 651129 w 651129"/>
                <a:gd name="connsiteY1" fmla="*/ 19545 h 726871"/>
                <a:gd name="connsiteX2" fmla="*/ 526225 w 651129"/>
                <a:gd name="connsiteY2" fmla="*/ 54285 h 726871"/>
                <a:gd name="connsiteX3" fmla="*/ 459105 w 651129"/>
                <a:gd name="connsiteY3" fmla="*/ 115462 h 726871"/>
                <a:gd name="connsiteX4" fmla="*/ 0 w 651129"/>
                <a:gd name="connsiteY4" fmla="*/ 726871 h 726871"/>
                <a:gd name="connsiteX5" fmla="*/ 143065 w 651129"/>
                <a:gd name="connsiteY5" fmla="*/ 726871 h 726871"/>
                <a:gd name="connsiteX6" fmla="*/ 335089 w 651129"/>
                <a:gd name="connsiteY6" fmla="*/ 630955 h 726871"/>
                <a:gd name="connsiteX7" fmla="*/ 525205 w 651129"/>
                <a:gd name="connsiteY7" fmla="*/ 376934 h 726871"/>
                <a:gd name="connsiteX0" fmla="*/ 525205 w 526225"/>
                <a:gd name="connsiteY0" fmla="*/ 322649 h 672586"/>
                <a:gd name="connsiteX1" fmla="*/ 526225 w 526225"/>
                <a:gd name="connsiteY1" fmla="*/ 0 h 672586"/>
                <a:gd name="connsiteX2" fmla="*/ 459105 w 526225"/>
                <a:gd name="connsiteY2" fmla="*/ 61177 h 672586"/>
                <a:gd name="connsiteX3" fmla="*/ 0 w 526225"/>
                <a:gd name="connsiteY3" fmla="*/ 672586 h 672586"/>
                <a:gd name="connsiteX4" fmla="*/ 143065 w 526225"/>
                <a:gd name="connsiteY4" fmla="*/ 672586 h 672586"/>
                <a:gd name="connsiteX5" fmla="*/ 335089 w 526225"/>
                <a:gd name="connsiteY5" fmla="*/ 576670 h 672586"/>
                <a:gd name="connsiteX6" fmla="*/ 525205 w 526225"/>
                <a:gd name="connsiteY6" fmla="*/ 322649 h 67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225" h="672586">
                  <a:moveTo>
                    <a:pt x="525205" y="322649"/>
                  </a:moveTo>
                  <a:lnTo>
                    <a:pt x="526225" y="0"/>
                  </a:lnTo>
                  <a:cubicBezTo>
                    <a:pt x="494221" y="19046"/>
                    <a:pt x="476432" y="38837"/>
                    <a:pt x="459105" y="61177"/>
                  </a:cubicBezTo>
                  <a:lnTo>
                    <a:pt x="0" y="672586"/>
                  </a:lnTo>
                  <a:lnTo>
                    <a:pt x="143065" y="672586"/>
                  </a:lnTo>
                  <a:cubicBezTo>
                    <a:pt x="218599" y="672586"/>
                    <a:pt x="289750" y="637058"/>
                    <a:pt x="335089" y="576670"/>
                  </a:cubicBezTo>
                  <a:lnTo>
                    <a:pt x="525205" y="322649"/>
                  </a:lnTo>
                  <a:close/>
                </a:path>
              </a:pathLst>
            </a:custGeom>
            <a:solidFill>
              <a:srgbClr val="0000B3"/>
            </a:solidFill>
            <a:ln w="9525" cap="flat">
              <a:noFill/>
              <a:prstDash val="solid"/>
              <a:miter/>
            </a:ln>
          </p:spPr>
          <p:txBody>
            <a:bodyPr rtlCol="0" anchor="ctr"/>
            <a:lstStyle/>
            <a:p>
              <a:endParaRPr lang="en-GB" dirty="0"/>
            </a:p>
          </p:txBody>
        </p:sp>
      </p:grpSp>
      <p:cxnSp>
        <p:nvCxnSpPr>
          <p:cNvPr id="6" name="Google Shape;32;p4">
            <a:extLst>
              <a:ext uri="{FF2B5EF4-FFF2-40B4-BE49-F238E27FC236}">
                <a16:creationId xmlns:a16="http://schemas.microsoft.com/office/drawing/2014/main" id="{0156DB09-1A18-E90F-72D4-A60B0B999449}"/>
              </a:ext>
            </a:extLst>
          </p:cNvPr>
          <p:cNvCxnSpPr/>
          <p:nvPr userDrawn="1"/>
        </p:nvCxnSpPr>
        <p:spPr>
          <a:xfrm>
            <a:off x="950568" y="2176679"/>
            <a:ext cx="912098" cy="0"/>
          </a:xfrm>
          <a:prstGeom prst="straightConnector1">
            <a:avLst/>
          </a:prstGeom>
          <a:noFill/>
          <a:ln w="38100" cap="flat" cmpd="sng">
            <a:solidFill>
              <a:srgbClr val="F22331"/>
            </a:solidFill>
            <a:prstDash val="solid"/>
            <a:miter lim="800000"/>
            <a:headEnd type="none" w="sm" len="sm"/>
            <a:tailEnd type="none" w="sm" len="sm"/>
          </a:ln>
        </p:spPr>
      </p:cxnSp>
      <p:sp>
        <p:nvSpPr>
          <p:cNvPr id="7" name="Google Shape;33;p4">
            <a:extLst>
              <a:ext uri="{FF2B5EF4-FFF2-40B4-BE49-F238E27FC236}">
                <a16:creationId xmlns:a16="http://schemas.microsoft.com/office/drawing/2014/main" id="{1771F28D-696B-96D7-32F6-1877A4EA746F}"/>
              </a:ext>
            </a:extLst>
          </p:cNvPr>
          <p:cNvSpPr txBox="1">
            <a:spLocks noGrp="1"/>
          </p:cNvSpPr>
          <p:nvPr>
            <p:ph type="body" idx="1"/>
          </p:nvPr>
        </p:nvSpPr>
        <p:spPr>
          <a:xfrm>
            <a:off x="798525" y="833450"/>
            <a:ext cx="10873800" cy="1323900"/>
          </a:xfrm>
          <a:prstGeom prst="rect">
            <a:avLst/>
          </a:prstGeom>
          <a:noFill/>
          <a:ln>
            <a:noFill/>
          </a:ln>
        </p:spPr>
        <p:txBody>
          <a:bodyPr spcFirstLastPara="1" wrap="square" lIns="91425" tIns="45700" rIns="91425" bIns="45700" anchor="t" anchorCtr="0">
            <a:normAutofit/>
          </a:bodyPr>
          <a:lstStyle>
            <a:lvl1pPr marL="0" marR="0" lvl="0" indent="11113" algn="l" rtl="0">
              <a:lnSpc>
                <a:spcPct val="100000"/>
              </a:lnSpc>
              <a:spcBef>
                <a:spcPts val="0"/>
              </a:spcBef>
              <a:spcAft>
                <a:spcPts val="0"/>
              </a:spcAft>
              <a:buClr>
                <a:srgbClr val="0000B3"/>
              </a:buClr>
              <a:buSzPts val="8000"/>
              <a:buFont typeface="Outfit ExtraLight"/>
              <a:buNone/>
              <a:tabLst/>
              <a:defRPr sz="8000">
                <a:solidFill>
                  <a:srgbClr val="0000B3"/>
                </a:solidFill>
                <a:latin typeface="Outfit ExtraLight"/>
                <a:ea typeface="Outfit ExtraLight"/>
                <a:cs typeface="Outfit ExtraLight"/>
                <a:sym typeface="Outfit ExtraLight"/>
              </a:defRPr>
            </a:lvl1pPr>
            <a:lvl2pPr marL="914400" lvl="1" indent="-228600" algn="l">
              <a:lnSpc>
                <a:spcPct val="100000"/>
              </a:lnSpc>
              <a:spcBef>
                <a:spcPts val="500"/>
              </a:spcBef>
              <a:spcAft>
                <a:spcPts val="0"/>
              </a:spcAft>
              <a:buClr>
                <a:srgbClr val="0000B3"/>
              </a:buClr>
              <a:buSzPts val="2400"/>
              <a:buNone/>
              <a:defRPr b="0" i="0">
                <a:solidFill>
                  <a:srgbClr val="0000B3"/>
                </a:solidFill>
                <a:latin typeface="Outfit Light"/>
                <a:ea typeface="Outfit Light"/>
                <a:cs typeface="Outfit Light"/>
                <a:sym typeface="Outfit Light"/>
              </a:defRPr>
            </a:lvl2pPr>
            <a:lvl3pPr marL="1371600" lvl="2" indent="-228600" algn="l">
              <a:lnSpc>
                <a:spcPct val="100000"/>
              </a:lnSpc>
              <a:spcBef>
                <a:spcPts val="500"/>
              </a:spcBef>
              <a:spcAft>
                <a:spcPts val="0"/>
              </a:spcAft>
              <a:buClr>
                <a:srgbClr val="0000B3"/>
              </a:buClr>
              <a:buSzPts val="2000"/>
              <a:buNone/>
              <a:defRPr b="0" i="0">
                <a:solidFill>
                  <a:srgbClr val="0000B3"/>
                </a:solidFill>
                <a:latin typeface="Outfit Light"/>
                <a:ea typeface="Outfit Light"/>
                <a:cs typeface="Outfit Light"/>
                <a:sym typeface="Outfit Light"/>
              </a:defRPr>
            </a:lvl3pPr>
            <a:lvl4pPr marL="1828800" lvl="3" indent="-228600" algn="l">
              <a:lnSpc>
                <a:spcPct val="100000"/>
              </a:lnSpc>
              <a:spcBef>
                <a:spcPts val="500"/>
              </a:spcBef>
              <a:spcAft>
                <a:spcPts val="0"/>
              </a:spcAft>
              <a:buClr>
                <a:srgbClr val="0000B3"/>
              </a:buClr>
              <a:buSzPts val="1800"/>
              <a:buNone/>
              <a:defRPr b="0" i="0">
                <a:solidFill>
                  <a:srgbClr val="0000B3"/>
                </a:solidFill>
                <a:latin typeface="Outfit Light"/>
                <a:ea typeface="Outfit Light"/>
                <a:cs typeface="Outfit Light"/>
                <a:sym typeface="Outfit Light"/>
              </a:defRPr>
            </a:lvl4pPr>
            <a:lvl5pPr marL="2286000" lvl="4" indent="-228600" algn="l">
              <a:lnSpc>
                <a:spcPct val="100000"/>
              </a:lnSpc>
              <a:spcBef>
                <a:spcPts val="500"/>
              </a:spcBef>
              <a:spcAft>
                <a:spcPts val="0"/>
              </a:spcAft>
              <a:buClr>
                <a:srgbClr val="0000B3"/>
              </a:buClr>
              <a:buSzPts val="1800"/>
              <a:buNone/>
              <a:defRPr b="0" i="0">
                <a:solidFill>
                  <a:srgbClr val="0000B3"/>
                </a:solidFill>
                <a:latin typeface="Outfit Light"/>
                <a:ea typeface="Outfit Light"/>
                <a:cs typeface="Outfit Light"/>
                <a:sym typeface="Outfit Light"/>
              </a:defRPr>
            </a:lvl5pPr>
            <a:lvl6pPr marL="2743200" lvl="5" indent="-342900" algn="l">
              <a:lnSpc>
                <a:spcPct val="100000"/>
              </a:lnSpc>
              <a:spcBef>
                <a:spcPts val="500"/>
              </a:spcBef>
              <a:spcAft>
                <a:spcPts val="0"/>
              </a:spcAft>
              <a:buClr>
                <a:srgbClr val="0000B3"/>
              </a:buClr>
              <a:buSzPts val="1800"/>
              <a:buChar char="•"/>
              <a:defRPr>
                <a:solidFill>
                  <a:srgbClr val="0000B3"/>
                </a:solidFill>
              </a:defRPr>
            </a:lvl6pPr>
            <a:lvl7pPr marL="3200400" lvl="6" indent="-342900" algn="l">
              <a:lnSpc>
                <a:spcPct val="100000"/>
              </a:lnSpc>
              <a:spcBef>
                <a:spcPts val="500"/>
              </a:spcBef>
              <a:spcAft>
                <a:spcPts val="0"/>
              </a:spcAft>
              <a:buClr>
                <a:srgbClr val="0000B3"/>
              </a:buClr>
              <a:buSzPts val="1800"/>
              <a:buChar char="•"/>
              <a:defRPr>
                <a:solidFill>
                  <a:srgbClr val="0000B3"/>
                </a:solidFill>
              </a:defRPr>
            </a:lvl7pPr>
            <a:lvl8pPr marL="3657600" lvl="7" indent="-342900" algn="l">
              <a:lnSpc>
                <a:spcPct val="100000"/>
              </a:lnSpc>
              <a:spcBef>
                <a:spcPts val="500"/>
              </a:spcBef>
              <a:spcAft>
                <a:spcPts val="0"/>
              </a:spcAft>
              <a:buClr>
                <a:srgbClr val="0000B3"/>
              </a:buClr>
              <a:buSzPts val="1800"/>
              <a:buChar char="•"/>
              <a:defRPr>
                <a:solidFill>
                  <a:srgbClr val="0000B3"/>
                </a:solidFill>
              </a:defRPr>
            </a:lvl8pPr>
            <a:lvl9pPr marL="4114800" lvl="8" indent="-342900" algn="l">
              <a:lnSpc>
                <a:spcPct val="100000"/>
              </a:lnSpc>
              <a:spcBef>
                <a:spcPts val="500"/>
              </a:spcBef>
              <a:spcAft>
                <a:spcPts val="0"/>
              </a:spcAft>
              <a:buClr>
                <a:srgbClr val="0000B3"/>
              </a:buClr>
              <a:buSzPts val="1800"/>
              <a:buChar char="•"/>
              <a:defRPr>
                <a:solidFill>
                  <a:srgbClr val="0000B3"/>
                </a:solidFill>
              </a:defRPr>
            </a:lvl9pPr>
          </a:lstStyle>
          <a:p>
            <a:endParaRPr dirty="0"/>
          </a:p>
        </p:txBody>
      </p:sp>
      <p:sp>
        <p:nvSpPr>
          <p:cNvPr id="8" name="Google Shape;34;p4">
            <a:extLst>
              <a:ext uri="{FF2B5EF4-FFF2-40B4-BE49-F238E27FC236}">
                <a16:creationId xmlns:a16="http://schemas.microsoft.com/office/drawing/2014/main" id="{437176A7-8E49-0768-724A-43065F23936A}"/>
              </a:ext>
            </a:extLst>
          </p:cNvPr>
          <p:cNvSpPr txBox="1">
            <a:spLocks noGrp="1"/>
          </p:cNvSpPr>
          <p:nvPr>
            <p:ph type="title"/>
          </p:nvPr>
        </p:nvSpPr>
        <p:spPr>
          <a:xfrm>
            <a:off x="950925" y="3381150"/>
            <a:ext cx="7794600" cy="23340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rgbClr val="0000B3"/>
              </a:buClr>
              <a:buSzPts val="4800"/>
              <a:buFont typeface="Arial"/>
              <a:buNone/>
              <a:tabLst/>
              <a:defRPr sz="4800">
                <a:solidFill>
                  <a:srgbClr val="0000B3"/>
                </a:solidFill>
                <a:latin typeface="Outfit Light"/>
                <a:ea typeface="Outfit Light"/>
                <a:cs typeface="Outfit Light"/>
                <a:sym typeface="Outfit Light"/>
              </a:defRPr>
            </a:lvl1pPr>
            <a:lvl2pPr lvl="1"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9pPr>
          </a:lstStyle>
          <a:p>
            <a:endParaRPr dirty="0"/>
          </a:p>
        </p:txBody>
      </p:sp>
    </p:spTree>
    <p:extLst>
      <p:ext uri="{BB962C8B-B14F-4D97-AF65-F5344CB8AC3E}">
        <p14:creationId xmlns:p14="http://schemas.microsoft.com/office/powerpoint/2010/main" val="22308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10" name="Graphic 3">
            <a:extLst>
              <a:ext uri="{FF2B5EF4-FFF2-40B4-BE49-F238E27FC236}">
                <a16:creationId xmlns:a16="http://schemas.microsoft.com/office/drawing/2014/main" id="{D2E76DD4-084D-9116-1F2A-8A47D8EA7DB2}"/>
              </a:ext>
            </a:extLst>
          </p:cNvPr>
          <p:cNvSpPr/>
          <p:nvPr/>
        </p:nvSpPr>
        <p:spPr>
          <a:xfrm>
            <a:off x="-49042" y="-29128"/>
            <a:ext cx="12241043" cy="4813585"/>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1839665 w 8040053"/>
              <a:gd name="connsiteY0" fmla="*/ 0 h 2443436"/>
              <a:gd name="connsiteX1" fmla="*/ 1581150 w 8040053"/>
              <a:gd name="connsiteY1" fmla="*/ 338411 h 2443436"/>
              <a:gd name="connsiteX2" fmla="*/ 0 w 8040053"/>
              <a:gd name="connsiteY2" fmla="*/ 2443436 h 2443436"/>
              <a:gd name="connsiteX3" fmla="*/ 5779770 w 8040053"/>
              <a:gd name="connsiteY3" fmla="*/ 2443436 h 2443436"/>
              <a:gd name="connsiteX4" fmla="*/ 6440805 w 8040053"/>
              <a:gd name="connsiteY4" fmla="*/ 2112919 h 2443436"/>
              <a:gd name="connsiteX5" fmla="*/ 8040053 w 8040053"/>
              <a:gd name="connsiteY5" fmla="*/ 6941 h 2443436"/>
              <a:gd name="connsiteX6" fmla="*/ 2242185 w 8040053"/>
              <a:gd name="connsiteY6" fmla="*/ 7893 h 2443436"/>
              <a:gd name="connsiteX7" fmla="*/ 1839665 w 8040053"/>
              <a:gd name="connsiteY7" fmla="*/ 0 h 2443436"/>
              <a:gd name="connsiteX0" fmla="*/ 258515 w 6458903"/>
              <a:gd name="connsiteY0" fmla="*/ 0 h 2443436"/>
              <a:gd name="connsiteX1" fmla="*/ 0 w 6458903"/>
              <a:gd name="connsiteY1" fmla="*/ 338411 h 2443436"/>
              <a:gd name="connsiteX2" fmla="*/ 234135 w 6458903"/>
              <a:gd name="connsiteY2" fmla="*/ 2435544 h 2443436"/>
              <a:gd name="connsiteX3" fmla="*/ 4198620 w 6458903"/>
              <a:gd name="connsiteY3" fmla="*/ 2443436 h 2443436"/>
              <a:gd name="connsiteX4" fmla="*/ 4859655 w 6458903"/>
              <a:gd name="connsiteY4" fmla="*/ 2112919 h 2443436"/>
              <a:gd name="connsiteX5" fmla="*/ 6458903 w 6458903"/>
              <a:gd name="connsiteY5" fmla="*/ 6941 h 2443436"/>
              <a:gd name="connsiteX6" fmla="*/ 661035 w 6458903"/>
              <a:gd name="connsiteY6" fmla="*/ 7893 h 2443436"/>
              <a:gd name="connsiteX7" fmla="*/ 258515 w 6458903"/>
              <a:gd name="connsiteY7" fmla="*/ 0 h 2443436"/>
              <a:gd name="connsiteX0" fmla="*/ 325918 w 6526306"/>
              <a:gd name="connsiteY0" fmla="*/ 0 h 2443436"/>
              <a:gd name="connsiteX1" fmla="*/ 301538 w 6526306"/>
              <a:gd name="connsiteY1" fmla="*/ 2435544 h 2443436"/>
              <a:gd name="connsiteX2" fmla="*/ 4266023 w 6526306"/>
              <a:gd name="connsiteY2" fmla="*/ 2443436 h 2443436"/>
              <a:gd name="connsiteX3" fmla="*/ 4927058 w 6526306"/>
              <a:gd name="connsiteY3" fmla="*/ 2112919 h 2443436"/>
              <a:gd name="connsiteX4" fmla="*/ 6526306 w 6526306"/>
              <a:gd name="connsiteY4" fmla="*/ 6941 h 2443436"/>
              <a:gd name="connsiteX5" fmla="*/ 728438 w 6526306"/>
              <a:gd name="connsiteY5" fmla="*/ 7893 h 2443436"/>
              <a:gd name="connsiteX6" fmla="*/ 325918 w 6526306"/>
              <a:gd name="connsiteY6" fmla="*/ 0 h 2443436"/>
              <a:gd name="connsiteX0" fmla="*/ 37527 w 6237915"/>
              <a:gd name="connsiteY0" fmla="*/ 0 h 2443436"/>
              <a:gd name="connsiteX1" fmla="*/ 13147 w 6237915"/>
              <a:gd name="connsiteY1" fmla="*/ 2435544 h 2443436"/>
              <a:gd name="connsiteX2" fmla="*/ 3977632 w 6237915"/>
              <a:gd name="connsiteY2" fmla="*/ 2443436 h 2443436"/>
              <a:gd name="connsiteX3" fmla="*/ 4638667 w 6237915"/>
              <a:gd name="connsiteY3" fmla="*/ 2112919 h 2443436"/>
              <a:gd name="connsiteX4" fmla="*/ 6237915 w 6237915"/>
              <a:gd name="connsiteY4" fmla="*/ 6941 h 2443436"/>
              <a:gd name="connsiteX5" fmla="*/ 440047 w 6237915"/>
              <a:gd name="connsiteY5" fmla="*/ 7893 h 2443436"/>
              <a:gd name="connsiteX6" fmla="*/ 37527 w 6237915"/>
              <a:gd name="connsiteY6" fmla="*/ 0 h 2443436"/>
              <a:gd name="connsiteX0" fmla="*/ 6799 w 6664955"/>
              <a:gd name="connsiteY0" fmla="*/ 951 h 2436495"/>
              <a:gd name="connsiteX1" fmla="*/ 440187 w 6664955"/>
              <a:gd name="connsiteY1" fmla="*/ 2428603 h 2436495"/>
              <a:gd name="connsiteX2" fmla="*/ 4404672 w 6664955"/>
              <a:gd name="connsiteY2" fmla="*/ 2436495 h 2436495"/>
              <a:gd name="connsiteX3" fmla="*/ 5065707 w 6664955"/>
              <a:gd name="connsiteY3" fmla="*/ 2105978 h 2436495"/>
              <a:gd name="connsiteX4" fmla="*/ 6664955 w 6664955"/>
              <a:gd name="connsiteY4" fmla="*/ 0 h 2436495"/>
              <a:gd name="connsiteX5" fmla="*/ 867087 w 6664955"/>
              <a:gd name="connsiteY5" fmla="*/ 952 h 2436495"/>
              <a:gd name="connsiteX6" fmla="*/ 6799 w 6664955"/>
              <a:gd name="connsiteY6" fmla="*/ 951 h 2436495"/>
              <a:gd name="connsiteX0" fmla="*/ 426900 w 6224768"/>
              <a:gd name="connsiteY0" fmla="*/ 952 h 2436495"/>
              <a:gd name="connsiteX1" fmla="*/ 0 w 6224768"/>
              <a:gd name="connsiteY1" fmla="*/ 2428603 h 2436495"/>
              <a:gd name="connsiteX2" fmla="*/ 3964485 w 6224768"/>
              <a:gd name="connsiteY2" fmla="*/ 2436495 h 2436495"/>
              <a:gd name="connsiteX3" fmla="*/ 4625520 w 6224768"/>
              <a:gd name="connsiteY3" fmla="*/ 2105978 h 2436495"/>
              <a:gd name="connsiteX4" fmla="*/ 6224768 w 6224768"/>
              <a:gd name="connsiteY4" fmla="*/ 0 h 2436495"/>
              <a:gd name="connsiteX5" fmla="*/ 426900 w 6224768"/>
              <a:gd name="connsiteY5" fmla="*/ 952 h 2436495"/>
              <a:gd name="connsiteX0" fmla="*/ 0 w 6239851"/>
              <a:gd name="connsiteY0" fmla="*/ 0 h 2451328"/>
              <a:gd name="connsiteX1" fmla="*/ 15083 w 6239851"/>
              <a:gd name="connsiteY1" fmla="*/ 2443436 h 2451328"/>
              <a:gd name="connsiteX2" fmla="*/ 3979568 w 6239851"/>
              <a:gd name="connsiteY2" fmla="*/ 2451328 h 2451328"/>
              <a:gd name="connsiteX3" fmla="*/ 4640603 w 6239851"/>
              <a:gd name="connsiteY3" fmla="*/ 2120811 h 2451328"/>
              <a:gd name="connsiteX4" fmla="*/ 6239851 w 6239851"/>
              <a:gd name="connsiteY4" fmla="*/ 14833 h 2451328"/>
              <a:gd name="connsiteX5" fmla="*/ 0 w 6239851"/>
              <a:gd name="connsiteY5" fmla="*/ 0 h 245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9851" h="2451328">
                <a:moveTo>
                  <a:pt x="0" y="0"/>
                </a:moveTo>
                <a:cubicBezTo>
                  <a:pt x="5028" y="814479"/>
                  <a:pt x="10055" y="1628957"/>
                  <a:pt x="15083" y="2443436"/>
                </a:cubicBezTo>
                <a:lnTo>
                  <a:pt x="3979568" y="2451328"/>
                </a:lnTo>
                <a:cubicBezTo>
                  <a:pt x="4239601" y="2451328"/>
                  <a:pt x="4484393" y="2328456"/>
                  <a:pt x="4640603" y="2120811"/>
                </a:cubicBezTo>
                <a:lnTo>
                  <a:pt x="6239851" y="14833"/>
                </a:lnTo>
                <a:lnTo>
                  <a:pt x="0" y="0"/>
                </a:lnTo>
                <a:close/>
              </a:path>
            </a:pathLst>
          </a:custGeom>
          <a:solidFill>
            <a:srgbClr val="F43542"/>
          </a:solidFill>
          <a:ln w="4858" cap="flat">
            <a:noFill/>
            <a:prstDash val="solid"/>
            <a:miter/>
          </a:ln>
        </p:spPr>
        <p:txBody>
          <a:bodyPr rtlCol="0" anchor="ctr"/>
          <a:lstStyle/>
          <a:p>
            <a:endParaRPr lang="en-GB"/>
          </a:p>
        </p:txBody>
      </p:sp>
      <p:sp>
        <p:nvSpPr>
          <p:cNvPr id="2" name="Graphic 15">
            <a:extLst>
              <a:ext uri="{FF2B5EF4-FFF2-40B4-BE49-F238E27FC236}">
                <a16:creationId xmlns:a16="http://schemas.microsoft.com/office/drawing/2014/main" id="{ADFEE892-7A2E-7303-6EB8-738BFED6263D}"/>
              </a:ext>
            </a:extLst>
          </p:cNvPr>
          <p:cNvSpPr/>
          <p:nvPr userDrawn="1"/>
        </p:nvSpPr>
        <p:spPr>
          <a:xfrm>
            <a:off x="-49041" y="-29140"/>
            <a:ext cx="10579550" cy="6917286"/>
          </a:xfrm>
          <a:custGeom>
            <a:avLst/>
            <a:gdLst>
              <a:gd name="connsiteX0" fmla="*/ 2242185 w 8040052"/>
              <a:gd name="connsiteY0" fmla="*/ 952 h 2436494"/>
              <a:gd name="connsiteX1" fmla="*/ 1581150 w 8040052"/>
              <a:gd name="connsiteY1" fmla="*/ 331470 h 2436494"/>
              <a:gd name="connsiteX2" fmla="*/ 0 w 8040052"/>
              <a:gd name="connsiteY2" fmla="*/ 2436495 h 2436494"/>
              <a:gd name="connsiteX3" fmla="*/ 5779770 w 8040052"/>
              <a:gd name="connsiteY3" fmla="*/ 2436495 h 2436494"/>
              <a:gd name="connsiteX4" fmla="*/ 6440805 w 8040052"/>
              <a:gd name="connsiteY4" fmla="*/ 2105978 h 2436494"/>
              <a:gd name="connsiteX5" fmla="*/ 8040053 w 8040052"/>
              <a:gd name="connsiteY5" fmla="*/ 0 h 2436494"/>
              <a:gd name="connsiteX6" fmla="*/ 2242185 w 8040052"/>
              <a:gd name="connsiteY6" fmla="*/ 952 h 2436494"/>
              <a:gd name="connsiteX7" fmla="*/ 2242185 w 8040052"/>
              <a:gd name="connsiteY7" fmla="*/ 952 h 2436494"/>
              <a:gd name="connsiteX0" fmla="*/ 2242185 w 8040053"/>
              <a:gd name="connsiteY0" fmla="*/ 7452 h 2442995"/>
              <a:gd name="connsiteX1" fmla="*/ 1581150 w 8040053"/>
              <a:gd name="connsiteY1" fmla="*/ 337970 h 2442995"/>
              <a:gd name="connsiteX2" fmla="*/ 0 w 8040053"/>
              <a:gd name="connsiteY2" fmla="*/ 2442995 h 2442995"/>
              <a:gd name="connsiteX3" fmla="*/ 5779770 w 8040053"/>
              <a:gd name="connsiteY3" fmla="*/ 2442995 h 2442995"/>
              <a:gd name="connsiteX4" fmla="*/ 6440805 w 8040053"/>
              <a:gd name="connsiteY4" fmla="*/ 2112478 h 2442995"/>
              <a:gd name="connsiteX5" fmla="*/ 8040053 w 8040053"/>
              <a:gd name="connsiteY5" fmla="*/ 6500 h 2442995"/>
              <a:gd name="connsiteX6" fmla="*/ 4332909 w 8040053"/>
              <a:gd name="connsiteY6" fmla="*/ 0 h 2442995"/>
              <a:gd name="connsiteX7" fmla="*/ 2242185 w 8040053"/>
              <a:gd name="connsiteY7" fmla="*/ 7452 h 2442995"/>
              <a:gd name="connsiteX8" fmla="*/ 2242185 w 8040053"/>
              <a:gd name="connsiteY8" fmla="*/ 7452 h 2442995"/>
              <a:gd name="connsiteX0" fmla="*/ 2242185 w 8040053"/>
              <a:gd name="connsiteY0" fmla="*/ 7452 h 2442995"/>
              <a:gd name="connsiteX1" fmla="*/ 1581150 w 8040053"/>
              <a:gd name="connsiteY1" fmla="*/ 337970 h 2442995"/>
              <a:gd name="connsiteX2" fmla="*/ 0 w 8040053"/>
              <a:gd name="connsiteY2" fmla="*/ 2442995 h 2442995"/>
              <a:gd name="connsiteX3" fmla="*/ 4332909 w 8040053"/>
              <a:gd name="connsiteY3" fmla="*/ 2439246 h 2442995"/>
              <a:gd name="connsiteX4" fmla="*/ 5779770 w 8040053"/>
              <a:gd name="connsiteY4" fmla="*/ 2442995 h 2442995"/>
              <a:gd name="connsiteX5" fmla="*/ 6440805 w 8040053"/>
              <a:gd name="connsiteY5" fmla="*/ 2112478 h 2442995"/>
              <a:gd name="connsiteX6" fmla="*/ 8040053 w 8040053"/>
              <a:gd name="connsiteY6" fmla="*/ 6500 h 2442995"/>
              <a:gd name="connsiteX7" fmla="*/ 4332909 w 8040053"/>
              <a:gd name="connsiteY7" fmla="*/ 0 h 2442995"/>
              <a:gd name="connsiteX8" fmla="*/ 2242185 w 8040053"/>
              <a:gd name="connsiteY8" fmla="*/ 7452 h 2442995"/>
              <a:gd name="connsiteX9" fmla="*/ 2242185 w 8040053"/>
              <a:gd name="connsiteY9" fmla="*/ 7452 h 2442995"/>
              <a:gd name="connsiteX0" fmla="*/ 661035 w 6458903"/>
              <a:gd name="connsiteY0" fmla="*/ 7452 h 2442995"/>
              <a:gd name="connsiteX1" fmla="*/ 0 w 6458903"/>
              <a:gd name="connsiteY1" fmla="*/ 337970 h 2442995"/>
              <a:gd name="connsiteX2" fmla="*/ 2751759 w 6458903"/>
              <a:gd name="connsiteY2" fmla="*/ 2439246 h 2442995"/>
              <a:gd name="connsiteX3" fmla="*/ 4198620 w 6458903"/>
              <a:gd name="connsiteY3" fmla="*/ 2442995 h 2442995"/>
              <a:gd name="connsiteX4" fmla="*/ 4859655 w 6458903"/>
              <a:gd name="connsiteY4" fmla="*/ 2112478 h 2442995"/>
              <a:gd name="connsiteX5" fmla="*/ 6458903 w 6458903"/>
              <a:gd name="connsiteY5" fmla="*/ 6500 h 2442995"/>
              <a:gd name="connsiteX6" fmla="*/ 2751759 w 6458903"/>
              <a:gd name="connsiteY6" fmla="*/ 0 h 2442995"/>
              <a:gd name="connsiteX7" fmla="*/ 661035 w 6458903"/>
              <a:gd name="connsiteY7" fmla="*/ 7452 h 2442995"/>
              <a:gd name="connsiteX8" fmla="*/ 661035 w 6458903"/>
              <a:gd name="connsiteY8"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7" fmla="*/ 0 w 5797868"/>
              <a:gd name="connsiteY7" fmla="*/ 7452 h 2442995"/>
              <a:gd name="connsiteX0" fmla="*/ 0 w 5797868"/>
              <a:gd name="connsiteY0" fmla="*/ 7452 h 2442995"/>
              <a:gd name="connsiteX1" fmla="*/ 2090724 w 5797868"/>
              <a:gd name="connsiteY1" fmla="*/ 2439246 h 2442995"/>
              <a:gd name="connsiteX2" fmla="*/ 3537585 w 5797868"/>
              <a:gd name="connsiteY2" fmla="*/ 2442995 h 2442995"/>
              <a:gd name="connsiteX3" fmla="*/ 4198620 w 5797868"/>
              <a:gd name="connsiteY3" fmla="*/ 2112478 h 2442995"/>
              <a:gd name="connsiteX4" fmla="*/ 5797868 w 5797868"/>
              <a:gd name="connsiteY4" fmla="*/ 6500 h 2442995"/>
              <a:gd name="connsiteX5" fmla="*/ 2090724 w 5797868"/>
              <a:gd name="connsiteY5" fmla="*/ 0 h 2442995"/>
              <a:gd name="connsiteX6" fmla="*/ 0 w 5797868"/>
              <a:gd name="connsiteY6" fmla="*/ 7452 h 2442995"/>
              <a:gd name="connsiteX0" fmla="*/ 0 w 3707144"/>
              <a:gd name="connsiteY0" fmla="*/ 0 h 2442995"/>
              <a:gd name="connsiteX1" fmla="*/ 0 w 3707144"/>
              <a:gd name="connsiteY1" fmla="*/ 2439246 h 2442995"/>
              <a:gd name="connsiteX2" fmla="*/ 1446861 w 3707144"/>
              <a:gd name="connsiteY2" fmla="*/ 2442995 h 2442995"/>
              <a:gd name="connsiteX3" fmla="*/ 2107896 w 3707144"/>
              <a:gd name="connsiteY3" fmla="*/ 2112478 h 2442995"/>
              <a:gd name="connsiteX4" fmla="*/ 3707144 w 3707144"/>
              <a:gd name="connsiteY4" fmla="*/ 6500 h 2442995"/>
              <a:gd name="connsiteX5" fmla="*/ 0 w 3707144"/>
              <a:gd name="connsiteY5" fmla="*/ 0 h 2442995"/>
              <a:gd name="connsiteX0" fmla="*/ 0 w 3742843"/>
              <a:gd name="connsiteY0" fmla="*/ 624 h 2436495"/>
              <a:gd name="connsiteX1" fmla="*/ 35699 w 3742843"/>
              <a:gd name="connsiteY1" fmla="*/ 2432746 h 2436495"/>
              <a:gd name="connsiteX2" fmla="*/ 1482560 w 3742843"/>
              <a:gd name="connsiteY2" fmla="*/ 2436495 h 2436495"/>
              <a:gd name="connsiteX3" fmla="*/ 2143595 w 3742843"/>
              <a:gd name="connsiteY3" fmla="*/ 2105978 h 2436495"/>
              <a:gd name="connsiteX4" fmla="*/ 3742843 w 3742843"/>
              <a:gd name="connsiteY4" fmla="*/ 0 h 2436495"/>
              <a:gd name="connsiteX5" fmla="*/ 0 w 3742843"/>
              <a:gd name="connsiteY5" fmla="*/ 624 h 2436495"/>
              <a:gd name="connsiteX0" fmla="*/ 3571 w 3746414"/>
              <a:gd name="connsiteY0" fmla="*/ 624 h 2443433"/>
              <a:gd name="connsiteX1" fmla="*/ 0 w 3746414"/>
              <a:gd name="connsiteY1" fmla="*/ 2443433 h 2443433"/>
              <a:gd name="connsiteX2" fmla="*/ 1486131 w 3746414"/>
              <a:gd name="connsiteY2" fmla="*/ 2436495 h 2443433"/>
              <a:gd name="connsiteX3" fmla="*/ 2147166 w 3746414"/>
              <a:gd name="connsiteY3" fmla="*/ 2105978 h 2443433"/>
              <a:gd name="connsiteX4" fmla="*/ 3746414 w 3746414"/>
              <a:gd name="connsiteY4" fmla="*/ 0 h 2443433"/>
              <a:gd name="connsiteX5" fmla="*/ 3571 w 3746414"/>
              <a:gd name="connsiteY5" fmla="*/ 624 h 2443433"/>
              <a:gd name="connsiteX0" fmla="*/ 3571 w 3742844"/>
              <a:gd name="connsiteY0" fmla="*/ 624 h 2443433"/>
              <a:gd name="connsiteX1" fmla="*/ 0 w 3742844"/>
              <a:gd name="connsiteY1" fmla="*/ 2443433 h 2443433"/>
              <a:gd name="connsiteX2" fmla="*/ 1486131 w 3742844"/>
              <a:gd name="connsiteY2" fmla="*/ 2436495 h 2443433"/>
              <a:gd name="connsiteX3" fmla="*/ 2147166 w 3742844"/>
              <a:gd name="connsiteY3" fmla="*/ 2105978 h 2443433"/>
              <a:gd name="connsiteX4" fmla="*/ 3742844 w 3742844"/>
              <a:gd name="connsiteY4" fmla="*/ 0 h 2443433"/>
              <a:gd name="connsiteX5" fmla="*/ 3571 w 3742844"/>
              <a:gd name="connsiteY5" fmla="*/ 624 h 2443433"/>
              <a:gd name="connsiteX0" fmla="*/ 103 w 3750086"/>
              <a:gd name="connsiteY0" fmla="*/ 624 h 2443433"/>
              <a:gd name="connsiteX1" fmla="*/ 7242 w 3750086"/>
              <a:gd name="connsiteY1" fmla="*/ 2443433 h 2443433"/>
              <a:gd name="connsiteX2" fmla="*/ 1493373 w 3750086"/>
              <a:gd name="connsiteY2" fmla="*/ 2436495 h 2443433"/>
              <a:gd name="connsiteX3" fmla="*/ 2154408 w 3750086"/>
              <a:gd name="connsiteY3" fmla="*/ 2105978 h 2443433"/>
              <a:gd name="connsiteX4" fmla="*/ 3750086 w 3750086"/>
              <a:gd name="connsiteY4" fmla="*/ 0 h 2443433"/>
              <a:gd name="connsiteX5" fmla="*/ 103 w 3750086"/>
              <a:gd name="connsiteY5" fmla="*/ 624 h 2443433"/>
              <a:gd name="connsiteX0" fmla="*/ 158 w 3750141"/>
              <a:gd name="connsiteY0" fmla="*/ 624 h 2443433"/>
              <a:gd name="connsiteX1" fmla="*/ 3727 w 3750141"/>
              <a:gd name="connsiteY1" fmla="*/ 2443433 h 2443433"/>
              <a:gd name="connsiteX2" fmla="*/ 1493428 w 3750141"/>
              <a:gd name="connsiteY2" fmla="*/ 2436495 h 2443433"/>
              <a:gd name="connsiteX3" fmla="*/ 2154463 w 3750141"/>
              <a:gd name="connsiteY3" fmla="*/ 2105978 h 2443433"/>
              <a:gd name="connsiteX4" fmla="*/ 3750141 w 3750141"/>
              <a:gd name="connsiteY4" fmla="*/ 0 h 2443433"/>
              <a:gd name="connsiteX5" fmla="*/ 158 w 3750141"/>
              <a:gd name="connsiteY5" fmla="*/ 624 h 2443433"/>
              <a:gd name="connsiteX0" fmla="*/ 158 w 3750141"/>
              <a:gd name="connsiteY0" fmla="*/ 624 h 2447182"/>
              <a:gd name="connsiteX1" fmla="*/ 3727 w 3750141"/>
              <a:gd name="connsiteY1" fmla="*/ 2443433 h 2447182"/>
              <a:gd name="connsiteX2" fmla="*/ 1493428 w 3750141"/>
              <a:gd name="connsiteY2" fmla="*/ 2447182 h 2447182"/>
              <a:gd name="connsiteX3" fmla="*/ 2154463 w 3750141"/>
              <a:gd name="connsiteY3" fmla="*/ 2105978 h 2447182"/>
              <a:gd name="connsiteX4" fmla="*/ 3750141 w 3750141"/>
              <a:gd name="connsiteY4" fmla="*/ 0 h 2447182"/>
              <a:gd name="connsiteX5" fmla="*/ 158 w 3750141"/>
              <a:gd name="connsiteY5" fmla="*/ 624 h 2447182"/>
              <a:gd name="connsiteX0" fmla="*/ 69 w 3758677"/>
              <a:gd name="connsiteY0" fmla="*/ 0 h 2452296"/>
              <a:gd name="connsiteX1" fmla="*/ 12263 w 3758677"/>
              <a:gd name="connsiteY1" fmla="*/ 2448547 h 2452296"/>
              <a:gd name="connsiteX2" fmla="*/ 1501964 w 3758677"/>
              <a:gd name="connsiteY2" fmla="*/ 2452296 h 2452296"/>
              <a:gd name="connsiteX3" fmla="*/ 2162999 w 3758677"/>
              <a:gd name="connsiteY3" fmla="*/ 2111092 h 2452296"/>
              <a:gd name="connsiteX4" fmla="*/ 3758677 w 3758677"/>
              <a:gd name="connsiteY4" fmla="*/ 5114 h 2452296"/>
              <a:gd name="connsiteX5" fmla="*/ 69 w 3758677"/>
              <a:gd name="connsiteY5" fmla="*/ 0 h 2452296"/>
              <a:gd name="connsiteX0" fmla="*/ 69 w 3758677"/>
              <a:gd name="connsiteY0" fmla="*/ 0 h 2452296"/>
              <a:gd name="connsiteX1" fmla="*/ 12263 w 3758677"/>
              <a:gd name="connsiteY1" fmla="*/ 2448547 h 2452296"/>
              <a:gd name="connsiteX2" fmla="*/ 1501964 w 3758677"/>
              <a:gd name="connsiteY2" fmla="*/ 2452296 h 2452296"/>
              <a:gd name="connsiteX3" fmla="*/ 2162999 w 3758677"/>
              <a:gd name="connsiteY3" fmla="*/ 2111092 h 2452296"/>
              <a:gd name="connsiteX4" fmla="*/ 3758677 w 3758677"/>
              <a:gd name="connsiteY4" fmla="*/ 5114 h 2452296"/>
              <a:gd name="connsiteX5" fmla="*/ 69 w 3758677"/>
              <a:gd name="connsiteY5" fmla="*/ 0 h 245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8677" h="2452296">
                <a:moveTo>
                  <a:pt x="69" y="0"/>
                </a:moveTo>
                <a:cubicBezTo>
                  <a:pt x="-1121" y="814270"/>
                  <a:pt x="13453" y="1634277"/>
                  <a:pt x="12263" y="2448547"/>
                </a:cubicBezTo>
                <a:lnTo>
                  <a:pt x="1501964" y="2452296"/>
                </a:lnTo>
                <a:cubicBezTo>
                  <a:pt x="1761997" y="2452296"/>
                  <a:pt x="2006789" y="2318737"/>
                  <a:pt x="2162999" y="2111092"/>
                </a:cubicBezTo>
                <a:lnTo>
                  <a:pt x="3758677" y="5114"/>
                </a:lnTo>
                <a:lnTo>
                  <a:pt x="69" y="0"/>
                </a:lnTo>
                <a:close/>
              </a:path>
            </a:pathLst>
          </a:custGeom>
          <a:solidFill>
            <a:srgbClr val="0003AA"/>
          </a:solidFill>
          <a:ln w="4858" cap="flat">
            <a:noFill/>
            <a:prstDash val="solid"/>
            <a:miter/>
          </a:ln>
        </p:spPr>
        <p:txBody>
          <a:bodyPr rtlCol="0" anchor="ctr"/>
          <a:lstStyle/>
          <a:p>
            <a:endParaRPr lang="en-GB" dirty="0"/>
          </a:p>
        </p:txBody>
      </p:sp>
      <p:cxnSp>
        <p:nvCxnSpPr>
          <p:cNvPr id="7" name="Google Shape;92;p11">
            <a:extLst>
              <a:ext uri="{FF2B5EF4-FFF2-40B4-BE49-F238E27FC236}">
                <a16:creationId xmlns:a16="http://schemas.microsoft.com/office/drawing/2014/main" id="{126FDFBE-4A4B-1185-13DC-4DCEC0C62DD7}"/>
              </a:ext>
            </a:extLst>
          </p:cNvPr>
          <p:cNvCxnSpPr/>
          <p:nvPr userDrawn="1"/>
        </p:nvCxnSpPr>
        <p:spPr>
          <a:xfrm>
            <a:off x="950568" y="2176679"/>
            <a:ext cx="912098" cy="0"/>
          </a:xfrm>
          <a:prstGeom prst="straightConnector1">
            <a:avLst/>
          </a:prstGeom>
          <a:noFill/>
          <a:ln w="38100" cap="flat" cmpd="sng">
            <a:solidFill>
              <a:srgbClr val="F22331"/>
            </a:solidFill>
            <a:prstDash val="solid"/>
            <a:miter lim="800000"/>
            <a:headEnd type="none" w="sm" len="sm"/>
            <a:tailEnd type="none" w="sm" len="sm"/>
          </a:ln>
        </p:spPr>
      </p:cxnSp>
      <p:sp>
        <p:nvSpPr>
          <p:cNvPr id="8" name="Google Shape;93;p11">
            <a:extLst>
              <a:ext uri="{FF2B5EF4-FFF2-40B4-BE49-F238E27FC236}">
                <a16:creationId xmlns:a16="http://schemas.microsoft.com/office/drawing/2014/main" id="{D5D58827-F3A2-2EE9-F060-6436AA44F447}"/>
              </a:ext>
            </a:extLst>
          </p:cNvPr>
          <p:cNvSpPr txBox="1">
            <a:spLocks noGrp="1"/>
          </p:cNvSpPr>
          <p:nvPr>
            <p:ph type="body" idx="1"/>
          </p:nvPr>
        </p:nvSpPr>
        <p:spPr>
          <a:xfrm>
            <a:off x="798525" y="833450"/>
            <a:ext cx="8553300" cy="1323900"/>
          </a:xfrm>
          <a:prstGeom prst="rect">
            <a:avLst/>
          </a:prstGeom>
          <a:noFill/>
          <a:ln>
            <a:noFill/>
          </a:ln>
        </p:spPr>
        <p:txBody>
          <a:bodyPr spcFirstLastPara="1" wrap="square" lIns="91425" tIns="45700" rIns="91425" bIns="45700" anchor="t" anchorCtr="0">
            <a:normAutofit/>
          </a:bodyPr>
          <a:lstStyle>
            <a:lvl1pPr marL="0" marR="0" lvl="0" indent="11113" algn="l" rtl="0">
              <a:lnSpc>
                <a:spcPct val="100000"/>
              </a:lnSpc>
              <a:spcBef>
                <a:spcPts val="0"/>
              </a:spcBef>
              <a:spcAft>
                <a:spcPts val="0"/>
              </a:spcAft>
              <a:buClr>
                <a:schemeClr val="lt1"/>
              </a:buClr>
              <a:buSzPts val="8000"/>
              <a:buFont typeface="Outfit ExtraLight"/>
              <a:buNone/>
              <a:tabLst/>
              <a:defRPr sz="8000">
                <a:solidFill>
                  <a:schemeClr val="lt1"/>
                </a:solidFill>
                <a:latin typeface="Outfit ExtraLight"/>
                <a:ea typeface="Outfit ExtraLight"/>
                <a:cs typeface="Outfit ExtraLight"/>
                <a:sym typeface="Outfit ExtraLight"/>
              </a:defRPr>
            </a:lvl1pPr>
            <a:lvl2pPr marL="914400" lvl="1" indent="-228600" algn="l" rtl="0">
              <a:lnSpc>
                <a:spcPct val="100000"/>
              </a:lnSpc>
              <a:spcBef>
                <a:spcPts val="500"/>
              </a:spcBef>
              <a:spcAft>
                <a:spcPts val="0"/>
              </a:spcAft>
              <a:buClr>
                <a:schemeClr val="lt1"/>
              </a:buClr>
              <a:buSzPts val="2400"/>
              <a:buNone/>
              <a:defRPr b="0" i="0">
                <a:solidFill>
                  <a:schemeClr val="lt1"/>
                </a:solidFill>
                <a:latin typeface="Outfit Light"/>
                <a:ea typeface="Outfit Light"/>
                <a:cs typeface="Outfit Light"/>
                <a:sym typeface="Outfit Light"/>
              </a:defRPr>
            </a:lvl2pPr>
            <a:lvl3pPr marL="1371600" lvl="2" indent="-228600" algn="l" rtl="0">
              <a:lnSpc>
                <a:spcPct val="100000"/>
              </a:lnSpc>
              <a:spcBef>
                <a:spcPts val="500"/>
              </a:spcBef>
              <a:spcAft>
                <a:spcPts val="0"/>
              </a:spcAft>
              <a:buClr>
                <a:schemeClr val="lt1"/>
              </a:buClr>
              <a:buSzPts val="2000"/>
              <a:buNone/>
              <a:defRPr b="0" i="0">
                <a:solidFill>
                  <a:schemeClr val="lt1"/>
                </a:solidFill>
                <a:latin typeface="Outfit Light"/>
                <a:ea typeface="Outfit Light"/>
                <a:cs typeface="Outfit Light"/>
                <a:sym typeface="Outfit Light"/>
              </a:defRPr>
            </a:lvl3pPr>
            <a:lvl4pPr marL="1828800" lvl="3"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4pPr>
            <a:lvl5pPr marL="2286000" lvl="4" indent="-228600" algn="l" rtl="0">
              <a:lnSpc>
                <a:spcPct val="100000"/>
              </a:lnSpc>
              <a:spcBef>
                <a:spcPts val="500"/>
              </a:spcBef>
              <a:spcAft>
                <a:spcPts val="0"/>
              </a:spcAft>
              <a:buClr>
                <a:schemeClr val="lt1"/>
              </a:buClr>
              <a:buSzPts val="1800"/>
              <a:buNone/>
              <a:defRPr b="0" i="0">
                <a:solidFill>
                  <a:schemeClr val="lt1"/>
                </a:solidFill>
                <a:latin typeface="Outfit Light"/>
                <a:ea typeface="Outfit Light"/>
                <a:cs typeface="Outfit Light"/>
                <a:sym typeface="Outfit Light"/>
              </a:defRPr>
            </a:lvl5pPr>
            <a:lvl6pPr marL="2743200" lvl="5" indent="-342900" algn="l" rtl="0">
              <a:lnSpc>
                <a:spcPct val="100000"/>
              </a:lnSpc>
              <a:spcBef>
                <a:spcPts val="500"/>
              </a:spcBef>
              <a:spcAft>
                <a:spcPts val="0"/>
              </a:spcAft>
              <a:buClr>
                <a:schemeClr val="lt1"/>
              </a:buClr>
              <a:buSzPts val="1800"/>
              <a:buChar char="•"/>
              <a:defRPr>
                <a:solidFill>
                  <a:schemeClr val="lt1"/>
                </a:solidFill>
              </a:defRPr>
            </a:lvl6pPr>
            <a:lvl7pPr marL="3200400" lvl="6" indent="-342900" algn="l" rtl="0">
              <a:lnSpc>
                <a:spcPct val="100000"/>
              </a:lnSpc>
              <a:spcBef>
                <a:spcPts val="500"/>
              </a:spcBef>
              <a:spcAft>
                <a:spcPts val="0"/>
              </a:spcAft>
              <a:buClr>
                <a:schemeClr val="lt1"/>
              </a:buClr>
              <a:buSzPts val="1800"/>
              <a:buChar char="•"/>
              <a:defRPr>
                <a:solidFill>
                  <a:schemeClr val="lt1"/>
                </a:solidFill>
              </a:defRPr>
            </a:lvl7pPr>
            <a:lvl8pPr marL="3657600" lvl="7" indent="-342900" algn="l" rtl="0">
              <a:lnSpc>
                <a:spcPct val="100000"/>
              </a:lnSpc>
              <a:spcBef>
                <a:spcPts val="500"/>
              </a:spcBef>
              <a:spcAft>
                <a:spcPts val="0"/>
              </a:spcAft>
              <a:buClr>
                <a:schemeClr val="lt1"/>
              </a:buClr>
              <a:buSzPts val="1800"/>
              <a:buChar char="•"/>
              <a:defRPr>
                <a:solidFill>
                  <a:schemeClr val="lt1"/>
                </a:solidFill>
              </a:defRPr>
            </a:lvl8pPr>
            <a:lvl9pPr marL="4114800" lvl="8" indent="-342900" algn="l" rtl="0">
              <a:lnSpc>
                <a:spcPct val="100000"/>
              </a:lnSpc>
              <a:spcBef>
                <a:spcPts val="500"/>
              </a:spcBef>
              <a:spcAft>
                <a:spcPts val="0"/>
              </a:spcAft>
              <a:buClr>
                <a:schemeClr val="lt1"/>
              </a:buClr>
              <a:buSzPts val="1800"/>
              <a:buChar char="•"/>
              <a:defRPr>
                <a:solidFill>
                  <a:schemeClr val="lt1"/>
                </a:solidFill>
              </a:defRPr>
            </a:lvl9pPr>
          </a:lstStyle>
          <a:p>
            <a:endParaRPr dirty="0"/>
          </a:p>
        </p:txBody>
      </p:sp>
      <p:sp>
        <p:nvSpPr>
          <p:cNvPr id="9" name="Google Shape;94;p11">
            <a:extLst>
              <a:ext uri="{FF2B5EF4-FFF2-40B4-BE49-F238E27FC236}">
                <a16:creationId xmlns:a16="http://schemas.microsoft.com/office/drawing/2014/main" id="{277DB80B-0058-ECA2-F09D-68434DABC35C}"/>
              </a:ext>
            </a:extLst>
          </p:cNvPr>
          <p:cNvSpPr txBox="1">
            <a:spLocks noGrp="1"/>
          </p:cNvSpPr>
          <p:nvPr>
            <p:ph type="title"/>
          </p:nvPr>
        </p:nvSpPr>
        <p:spPr>
          <a:xfrm>
            <a:off x="950925" y="3381150"/>
            <a:ext cx="6045600" cy="2334000"/>
          </a:xfrm>
          <a:prstGeom prst="rect">
            <a:avLst/>
          </a:prstGeom>
        </p:spPr>
        <p:txBody>
          <a:bodyPr spcFirstLastPara="1" wrap="square" lIns="91425" tIns="45700" rIns="91425" bIns="45700" anchor="t" anchorCtr="0">
            <a:normAutofit/>
          </a:bodyPr>
          <a:lstStyle>
            <a:lvl1pPr marL="0" marR="0" lvl="0" indent="11113" algn="l" rtl="0">
              <a:lnSpc>
                <a:spcPct val="100000"/>
              </a:lnSpc>
              <a:spcBef>
                <a:spcPts val="1000"/>
              </a:spcBef>
              <a:spcAft>
                <a:spcPts val="0"/>
              </a:spcAft>
              <a:buClr>
                <a:schemeClr val="lt1"/>
              </a:buClr>
              <a:buSzPts val="4800"/>
              <a:buFont typeface="Arial"/>
              <a:buNone/>
              <a:tabLst/>
              <a:defRPr sz="4800">
                <a:solidFill>
                  <a:schemeClr val="lt1"/>
                </a:solidFill>
                <a:latin typeface="Outfit Light"/>
                <a:ea typeface="Outfit Light"/>
                <a:cs typeface="Outfit Light"/>
                <a:sym typeface="Outfit Light"/>
              </a:defRPr>
            </a:lvl1pPr>
            <a:lvl2pPr lvl="1"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9pPr>
          </a:lstStyle>
          <a:p>
            <a:endParaRPr dirty="0"/>
          </a:p>
        </p:txBody>
      </p:sp>
    </p:spTree>
    <p:extLst>
      <p:ext uri="{BB962C8B-B14F-4D97-AF65-F5344CB8AC3E}">
        <p14:creationId xmlns:p14="http://schemas.microsoft.com/office/powerpoint/2010/main" val="790699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1">
    <p:spTree>
      <p:nvGrpSpPr>
        <p:cNvPr id="1" name=""/>
        <p:cNvGrpSpPr/>
        <p:nvPr/>
      </p:nvGrpSpPr>
      <p:grpSpPr>
        <a:xfrm>
          <a:off x="0" y="0"/>
          <a:ext cx="0" cy="0"/>
          <a:chOff x="0" y="0"/>
          <a:chExt cx="0" cy="0"/>
        </a:xfrm>
      </p:grpSpPr>
      <p:sp>
        <p:nvSpPr>
          <p:cNvPr id="6" name="Google Shape;37;p5">
            <a:extLst>
              <a:ext uri="{FF2B5EF4-FFF2-40B4-BE49-F238E27FC236}">
                <a16:creationId xmlns:a16="http://schemas.microsoft.com/office/drawing/2014/main" id="{E4562303-E67C-2CEB-55FA-71FEDA3B60AA}"/>
              </a:ext>
            </a:extLst>
          </p:cNvPr>
          <p:cNvSpPr txBox="1">
            <a:spLocks noGrp="1"/>
          </p:cNvSpPr>
          <p:nvPr>
            <p:ph type="sldNum" idx="12"/>
          </p:nvPr>
        </p:nvSpPr>
        <p:spPr>
          <a:xfrm>
            <a:off x="9216887"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00" b="0" i="0" u="none" strike="noStrike" cap="none">
                <a:solidFill>
                  <a:srgbClr val="0003AA"/>
                </a:solidFill>
                <a:latin typeface="Outfit"/>
                <a:ea typeface="Outfit"/>
                <a:cs typeface="Outfit"/>
                <a:sym typeface="Outfit"/>
              </a:defRPr>
            </a:lvl1pPr>
            <a:lvl2pPr marL="0" lvl="1" indent="0" algn="r" rtl="0">
              <a:spcBef>
                <a:spcPts val="0"/>
              </a:spcBef>
              <a:buNone/>
              <a:defRPr sz="1000" b="0" i="0" u="none" strike="noStrike" cap="none">
                <a:solidFill>
                  <a:srgbClr val="0003AA"/>
                </a:solidFill>
                <a:latin typeface="Outfit"/>
                <a:ea typeface="Outfit"/>
                <a:cs typeface="Outfit"/>
                <a:sym typeface="Outfit"/>
              </a:defRPr>
            </a:lvl2pPr>
            <a:lvl3pPr marL="0" lvl="2" indent="0" algn="r" rtl="0">
              <a:spcBef>
                <a:spcPts val="0"/>
              </a:spcBef>
              <a:buNone/>
              <a:defRPr sz="1000" b="0" i="0" u="none" strike="noStrike" cap="none">
                <a:solidFill>
                  <a:srgbClr val="0003AA"/>
                </a:solidFill>
                <a:latin typeface="Outfit"/>
                <a:ea typeface="Outfit"/>
                <a:cs typeface="Outfit"/>
                <a:sym typeface="Outfit"/>
              </a:defRPr>
            </a:lvl3pPr>
            <a:lvl4pPr marL="0" lvl="3" indent="0" algn="r" rtl="0">
              <a:spcBef>
                <a:spcPts val="0"/>
              </a:spcBef>
              <a:buNone/>
              <a:defRPr sz="1000" b="0" i="0" u="none" strike="noStrike" cap="none">
                <a:solidFill>
                  <a:srgbClr val="0003AA"/>
                </a:solidFill>
                <a:latin typeface="Outfit"/>
                <a:ea typeface="Outfit"/>
                <a:cs typeface="Outfit"/>
                <a:sym typeface="Outfit"/>
              </a:defRPr>
            </a:lvl4pPr>
            <a:lvl5pPr marL="0" lvl="4" indent="0" algn="r" rtl="0">
              <a:spcBef>
                <a:spcPts val="0"/>
              </a:spcBef>
              <a:buNone/>
              <a:defRPr sz="1000" b="0" i="0" u="none" strike="noStrike" cap="none">
                <a:solidFill>
                  <a:srgbClr val="0003AA"/>
                </a:solidFill>
                <a:latin typeface="Outfit"/>
                <a:ea typeface="Outfit"/>
                <a:cs typeface="Outfit"/>
                <a:sym typeface="Outfit"/>
              </a:defRPr>
            </a:lvl5pPr>
            <a:lvl6pPr marL="0" lvl="5" indent="0" algn="r" rtl="0">
              <a:spcBef>
                <a:spcPts val="0"/>
              </a:spcBef>
              <a:buNone/>
              <a:defRPr sz="1000" b="0" i="0" u="none" strike="noStrike" cap="none">
                <a:solidFill>
                  <a:srgbClr val="0003AA"/>
                </a:solidFill>
                <a:latin typeface="Outfit"/>
                <a:ea typeface="Outfit"/>
                <a:cs typeface="Outfit"/>
                <a:sym typeface="Outfit"/>
              </a:defRPr>
            </a:lvl6pPr>
            <a:lvl7pPr marL="0" lvl="6" indent="0" algn="r" rtl="0">
              <a:spcBef>
                <a:spcPts val="0"/>
              </a:spcBef>
              <a:buNone/>
              <a:defRPr sz="1000" b="0" i="0" u="none" strike="noStrike" cap="none">
                <a:solidFill>
                  <a:srgbClr val="0003AA"/>
                </a:solidFill>
                <a:latin typeface="Outfit"/>
                <a:ea typeface="Outfit"/>
                <a:cs typeface="Outfit"/>
                <a:sym typeface="Outfit"/>
              </a:defRPr>
            </a:lvl7pPr>
            <a:lvl8pPr marL="0" lvl="7" indent="0" algn="r" rtl="0">
              <a:spcBef>
                <a:spcPts val="0"/>
              </a:spcBef>
              <a:buNone/>
              <a:defRPr sz="1000" b="0" i="0" u="none" strike="noStrike" cap="none">
                <a:solidFill>
                  <a:srgbClr val="0003AA"/>
                </a:solidFill>
                <a:latin typeface="Outfit"/>
                <a:ea typeface="Outfit"/>
                <a:cs typeface="Outfit"/>
                <a:sym typeface="Outfit"/>
              </a:defRPr>
            </a:lvl8pPr>
            <a:lvl9pPr marL="0" lvl="8" indent="0" algn="r" rtl="0">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dirty="0"/>
          </a:p>
        </p:txBody>
      </p:sp>
      <p:cxnSp>
        <p:nvCxnSpPr>
          <p:cNvPr id="7" name="Google Shape;38;p5">
            <a:extLst>
              <a:ext uri="{FF2B5EF4-FFF2-40B4-BE49-F238E27FC236}">
                <a16:creationId xmlns:a16="http://schemas.microsoft.com/office/drawing/2014/main" id="{746CF7DB-B9BC-9E04-7990-B575D5FF3334}"/>
              </a:ext>
            </a:extLst>
          </p:cNvPr>
          <p:cNvCxnSpPr/>
          <p:nvPr userDrawn="1"/>
        </p:nvCxnSpPr>
        <p:spPr>
          <a:xfrm>
            <a:off x="561101" y="1651746"/>
            <a:ext cx="590400" cy="0"/>
          </a:xfrm>
          <a:prstGeom prst="straightConnector1">
            <a:avLst/>
          </a:prstGeom>
          <a:noFill/>
          <a:ln w="38100" cap="flat" cmpd="sng">
            <a:solidFill>
              <a:srgbClr val="F22331"/>
            </a:solidFill>
            <a:prstDash val="solid"/>
            <a:miter lim="800000"/>
            <a:headEnd type="none" w="sm" len="sm"/>
            <a:tailEnd type="none" w="sm" len="sm"/>
          </a:ln>
        </p:spPr>
      </p:cxnSp>
      <p:sp>
        <p:nvSpPr>
          <p:cNvPr id="9" name="Google Shape;41;p5">
            <a:extLst>
              <a:ext uri="{FF2B5EF4-FFF2-40B4-BE49-F238E27FC236}">
                <a16:creationId xmlns:a16="http://schemas.microsoft.com/office/drawing/2014/main" id="{8CB4CBFF-D1C1-2DF5-21C9-AA7C61B04134}"/>
              </a:ext>
            </a:extLst>
          </p:cNvPr>
          <p:cNvSpPr txBox="1"/>
          <p:nvPr userDrawn="1"/>
        </p:nvSpPr>
        <p:spPr>
          <a:xfrm>
            <a:off x="212031" y="6362700"/>
            <a:ext cx="31680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800">
                <a:solidFill>
                  <a:srgbClr val="808080"/>
                </a:solidFill>
                <a:latin typeface="Outfit"/>
                <a:ea typeface="Outfit"/>
                <a:cs typeface="Outfit"/>
                <a:sym typeface="Outfit"/>
              </a:rPr>
              <a:t>Copyright © 2023 Cemex Innovation Holding Ltd., </a:t>
            </a:r>
            <a:endParaRPr sz="800">
              <a:solidFill>
                <a:srgbClr val="808080"/>
              </a:solidFill>
              <a:latin typeface="Outfit"/>
              <a:ea typeface="Outfit"/>
              <a:cs typeface="Outfit"/>
              <a:sym typeface="Outfit"/>
            </a:endParaRPr>
          </a:p>
          <a:p>
            <a:pPr marL="0" lvl="0" indent="0" algn="l" rtl="0">
              <a:spcBef>
                <a:spcPts val="0"/>
              </a:spcBef>
              <a:spcAft>
                <a:spcPts val="0"/>
              </a:spcAft>
              <a:buNone/>
            </a:pPr>
            <a:r>
              <a:rPr lang="en-US" sz="800">
                <a:solidFill>
                  <a:srgbClr val="808080"/>
                </a:solidFill>
                <a:latin typeface="Outfit"/>
                <a:ea typeface="Outfit"/>
                <a:cs typeface="Outfit"/>
                <a:sym typeface="Outfit"/>
              </a:rPr>
              <a:t>Switzerland. All rights reserved</a:t>
            </a:r>
            <a:endParaRPr sz="800">
              <a:solidFill>
                <a:srgbClr val="808080"/>
              </a:solidFill>
              <a:latin typeface="Outfit"/>
              <a:ea typeface="Outfit"/>
              <a:cs typeface="Outfit"/>
              <a:sym typeface="Outfit"/>
            </a:endParaRPr>
          </a:p>
        </p:txBody>
      </p:sp>
      <p:sp>
        <p:nvSpPr>
          <p:cNvPr id="10" name="Google Shape;42;p5">
            <a:extLst>
              <a:ext uri="{FF2B5EF4-FFF2-40B4-BE49-F238E27FC236}">
                <a16:creationId xmlns:a16="http://schemas.microsoft.com/office/drawing/2014/main" id="{2478742A-EA81-9C72-3B5D-55DA267FF433}"/>
              </a:ext>
            </a:extLst>
          </p:cNvPr>
          <p:cNvSpPr txBox="1">
            <a:spLocks noGrp="1"/>
          </p:cNvSpPr>
          <p:nvPr>
            <p:ph type="title"/>
          </p:nvPr>
        </p:nvSpPr>
        <p:spPr>
          <a:xfrm>
            <a:off x="425600" y="446000"/>
            <a:ext cx="9532200" cy="459000"/>
          </a:xfrm>
          <a:prstGeom prst="rect">
            <a:avLst/>
          </a:prstGeom>
        </p:spPr>
        <p:txBody>
          <a:bodyPr spcFirstLastPara="1" wrap="square" lIns="91425" tIns="45700" rIns="91425" bIns="45700" anchor="t" anchorCtr="0">
            <a:noAutofit/>
          </a:bodyPr>
          <a:lstStyle>
            <a:lvl1pPr lvl="0" rtl="0">
              <a:lnSpc>
                <a:spcPct val="100000"/>
              </a:lnSpc>
              <a:spcBef>
                <a:spcPts val="0"/>
              </a:spcBef>
              <a:spcAft>
                <a:spcPts val="0"/>
              </a:spcAft>
              <a:buClr>
                <a:srgbClr val="0000B3"/>
              </a:buClr>
              <a:buSzPts val="3600"/>
              <a:buFont typeface="Outfit Medium"/>
              <a:buNone/>
              <a:defRPr sz="3200">
                <a:solidFill>
                  <a:srgbClr val="0000B3"/>
                </a:solidFill>
                <a:latin typeface="Outfit Medium"/>
                <a:ea typeface="Outfit Medium"/>
                <a:cs typeface="Outfit Medium"/>
                <a:sym typeface="Outfit Medium"/>
              </a:defRPr>
            </a:lvl1pPr>
            <a:lvl2pPr lvl="1"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2pPr>
            <a:lvl3pPr lvl="2"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3pPr>
            <a:lvl4pPr lvl="3"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4pPr>
            <a:lvl5pPr lvl="4"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5pPr>
            <a:lvl6pPr lvl="5"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6pPr>
            <a:lvl7pPr lvl="6"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7pPr>
            <a:lvl8pPr lvl="7"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8pPr>
            <a:lvl9pPr lvl="8" rtl="0">
              <a:lnSpc>
                <a:spcPct val="100000"/>
              </a:lnSpc>
              <a:spcBef>
                <a:spcPts val="0"/>
              </a:spcBef>
              <a:spcAft>
                <a:spcPts val="0"/>
              </a:spcAft>
              <a:buClr>
                <a:schemeClr val="lt1"/>
              </a:buClr>
              <a:buSzPts val="3600"/>
              <a:buFont typeface="Outfit Medium"/>
              <a:buNone/>
              <a:defRPr sz="3600">
                <a:solidFill>
                  <a:schemeClr val="lt1"/>
                </a:solidFill>
                <a:latin typeface="Outfit Medium"/>
                <a:ea typeface="Outfit Medium"/>
                <a:cs typeface="Outfit Medium"/>
                <a:sym typeface="Outfit Medium"/>
              </a:defRPr>
            </a:lvl9pPr>
          </a:lstStyle>
          <a:p>
            <a:endParaRPr dirty="0"/>
          </a:p>
        </p:txBody>
      </p:sp>
      <p:sp>
        <p:nvSpPr>
          <p:cNvPr id="11" name="Google Shape;43;p5">
            <a:extLst>
              <a:ext uri="{FF2B5EF4-FFF2-40B4-BE49-F238E27FC236}">
                <a16:creationId xmlns:a16="http://schemas.microsoft.com/office/drawing/2014/main" id="{BED5E0C1-EE23-D53C-3DC1-DB5799EFA4B4}"/>
              </a:ext>
            </a:extLst>
          </p:cNvPr>
          <p:cNvSpPr txBox="1">
            <a:spLocks noGrp="1"/>
          </p:cNvSpPr>
          <p:nvPr>
            <p:ph type="subTitle" idx="2"/>
          </p:nvPr>
        </p:nvSpPr>
        <p:spPr>
          <a:xfrm>
            <a:off x="425600" y="1056400"/>
            <a:ext cx="9532200" cy="459000"/>
          </a:xfrm>
          <a:prstGeom prst="rect">
            <a:avLst/>
          </a:prstGeom>
        </p:spPr>
        <p:txBody>
          <a:bodyPr spcFirstLastPara="1" wrap="square" lIns="91425" tIns="45700" rIns="91425" bIns="45700" anchor="t" anchorCtr="0">
            <a:noAutofit/>
          </a:bodyPr>
          <a:lstStyle>
            <a:lvl1pPr marL="0" marR="0" lvl="0" indent="11113" algn="l" rtl="0">
              <a:lnSpc>
                <a:spcPct val="100000"/>
              </a:lnSpc>
              <a:spcBef>
                <a:spcPts val="0"/>
              </a:spcBef>
              <a:spcAft>
                <a:spcPts val="0"/>
              </a:spcAft>
              <a:buClr>
                <a:srgbClr val="0000B3"/>
              </a:buClr>
              <a:buSzPts val="3600"/>
              <a:buFont typeface="Outfit Light"/>
              <a:buNone/>
              <a:tabLst/>
              <a:defRPr sz="2600">
                <a:solidFill>
                  <a:srgbClr val="0000B3"/>
                </a:solidFill>
                <a:latin typeface="Outfit Light"/>
                <a:ea typeface="Outfit Light"/>
                <a:cs typeface="Outfit Light"/>
                <a:sym typeface="Outfit Light"/>
              </a:defRPr>
            </a:lvl1pPr>
            <a:lvl2pPr lvl="1" rtl="0">
              <a:spcBef>
                <a:spcPts val="500"/>
              </a:spcBef>
              <a:spcAft>
                <a:spcPts val="0"/>
              </a:spcAft>
              <a:buSzPts val="2400"/>
              <a:buNone/>
              <a:defRPr/>
            </a:lvl2pPr>
            <a:lvl3pPr lvl="2" rtl="0">
              <a:spcBef>
                <a:spcPts val="500"/>
              </a:spcBef>
              <a:spcAft>
                <a:spcPts val="0"/>
              </a:spcAft>
              <a:buSzPts val="2000"/>
              <a:buNone/>
              <a:defRPr/>
            </a:lvl3pPr>
            <a:lvl4pPr lvl="3" rtl="0">
              <a:spcBef>
                <a:spcPts val="500"/>
              </a:spcBef>
              <a:spcAft>
                <a:spcPts val="0"/>
              </a:spcAft>
              <a:buSzPts val="1800"/>
              <a:buNone/>
              <a:defRPr/>
            </a:lvl4pPr>
            <a:lvl5pPr lvl="4" rtl="0">
              <a:spcBef>
                <a:spcPts val="500"/>
              </a:spcBef>
              <a:spcAft>
                <a:spcPts val="0"/>
              </a:spcAft>
              <a:buSzPts val="1800"/>
              <a:buNone/>
              <a:defRPr/>
            </a:lvl5pPr>
            <a:lvl6pPr lvl="5" rtl="0">
              <a:spcBef>
                <a:spcPts val="500"/>
              </a:spcBef>
              <a:spcAft>
                <a:spcPts val="0"/>
              </a:spcAft>
              <a:buSzPts val="1800"/>
              <a:buNone/>
              <a:defRPr/>
            </a:lvl6pPr>
            <a:lvl7pPr lvl="6" rtl="0">
              <a:spcBef>
                <a:spcPts val="500"/>
              </a:spcBef>
              <a:spcAft>
                <a:spcPts val="0"/>
              </a:spcAft>
              <a:buSzPts val="1800"/>
              <a:buNone/>
              <a:defRPr/>
            </a:lvl7pPr>
            <a:lvl8pPr lvl="7" rtl="0">
              <a:spcBef>
                <a:spcPts val="500"/>
              </a:spcBef>
              <a:spcAft>
                <a:spcPts val="0"/>
              </a:spcAft>
              <a:buSzPts val="1800"/>
              <a:buNone/>
              <a:defRPr/>
            </a:lvl8pPr>
            <a:lvl9pPr lvl="8" rtl="0">
              <a:spcBef>
                <a:spcPts val="500"/>
              </a:spcBef>
              <a:spcAft>
                <a:spcPts val="0"/>
              </a:spcAft>
              <a:buSzPts val="1800"/>
              <a:buNone/>
              <a:defRPr/>
            </a:lvl9pPr>
          </a:lstStyle>
          <a:p>
            <a:endParaRPr dirty="0"/>
          </a:p>
        </p:txBody>
      </p:sp>
      <p:sp>
        <p:nvSpPr>
          <p:cNvPr id="12" name="Google Shape;67;p8">
            <a:extLst>
              <a:ext uri="{FF2B5EF4-FFF2-40B4-BE49-F238E27FC236}">
                <a16:creationId xmlns:a16="http://schemas.microsoft.com/office/drawing/2014/main" id="{4F3B8158-5A47-F698-29A4-8B7A49506F65}"/>
              </a:ext>
            </a:extLst>
          </p:cNvPr>
          <p:cNvSpPr txBox="1">
            <a:spLocks noGrp="1"/>
          </p:cNvSpPr>
          <p:nvPr>
            <p:ph type="body" idx="1" hasCustomPrompt="1"/>
          </p:nvPr>
        </p:nvSpPr>
        <p:spPr>
          <a:xfrm>
            <a:off x="425635" y="1947259"/>
            <a:ext cx="11340900" cy="4003800"/>
          </a:xfrm>
          <a:prstGeom prst="rect">
            <a:avLst/>
          </a:prstGeom>
          <a:noFill/>
          <a:ln>
            <a:noFill/>
          </a:ln>
        </p:spPr>
        <p:txBody>
          <a:bodyPr spcFirstLastPara="1" wrap="square" lIns="91425" tIns="45700" rIns="91425" bIns="45700" anchor="t" anchorCtr="0">
            <a:normAutofit/>
          </a:bodyPr>
          <a:lstStyle>
            <a:lvl1pPr marL="354013" lvl="0" indent="-342900" algn="l" rtl="0">
              <a:lnSpc>
                <a:spcPct val="100000"/>
              </a:lnSpc>
              <a:spcBef>
                <a:spcPts val="0"/>
              </a:spcBef>
              <a:spcAft>
                <a:spcPts val="600"/>
              </a:spcAft>
              <a:buClr>
                <a:srgbClr val="0000B3"/>
              </a:buClr>
              <a:buSzPct val="130000"/>
              <a:buFont typeface="Arial" panose="020B0604020202020204" pitchFamily="34" charset="0"/>
              <a:buChar char="•"/>
              <a:tabLst/>
              <a:defRPr sz="2000" i="0">
                <a:solidFill>
                  <a:srgbClr val="0000B3"/>
                </a:solidFill>
              </a:defRPr>
            </a:lvl1pPr>
            <a:lvl2pPr marL="1028700" lvl="1" indent="-342900" algn="l" rtl="0">
              <a:lnSpc>
                <a:spcPct val="100000"/>
              </a:lnSpc>
              <a:spcBef>
                <a:spcPts val="0"/>
              </a:spcBef>
              <a:spcAft>
                <a:spcPts val="600"/>
              </a:spcAft>
              <a:buClr>
                <a:srgbClr val="0000B3"/>
              </a:buClr>
              <a:buSzPct val="100000"/>
              <a:buFont typeface="Courier New" panose="02070309020205020404" pitchFamily="49" charset="0"/>
              <a:buChar char="o"/>
              <a:defRPr sz="1800" i="0">
                <a:solidFill>
                  <a:srgbClr val="0000B3"/>
                </a:solidFill>
              </a:defRPr>
            </a:lvl2pPr>
            <a:lvl3pPr marL="1485900" lvl="2" indent="-342900" algn="l" rtl="0">
              <a:lnSpc>
                <a:spcPct val="100000"/>
              </a:lnSpc>
              <a:spcBef>
                <a:spcPts val="0"/>
              </a:spcBef>
              <a:spcAft>
                <a:spcPts val="600"/>
              </a:spcAft>
              <a:buClr>
                <a:srgbClr val="0000B3"/>
              </a:buClr>
              <a:buSzPts val="2000"/>
              <a:buFont typeface="Outfit" pitchFamily="2" charset="0"/>
              <a:buChar char="»"/>
              <a:defRPr sz="1600" i="0">
                <a:solidFill>
                  <a:srgbClr val="0000B3"/>
                </a:solidFill>
              </a:defRPr>
            </a:lvl3pPr>
            <a:lvl4pPr marL="1828800" lvl="3" indent="-228600" algn="l" rtl="0">
              <a:lnSpc>
                <a:spcPct val="100000"/>
              </a:lnSpc>
              <a:spcBef>
                <a:spcPts val="500"/>
              </a:spcBef>
              <a:spcAft>
                <a:spcPts val="0"/>
              </a:spcAft>
              <a:buClr>
                <a:srgbClr val="0000B3"/>
              </a:buClr>
              <a:buSzPts val="2000"/>
              <a:buFont typeface="Outfit"/>
              <a:buNone/>
              <a:defRPr sz="2000" i="0">
                <a:solidFill>
                  <a:srgbClr val="0000B3"/>
                </a:solidFill>
              </a:defRPr>
            </a:lvl4pPr>
            <a:lvl5pPr marL="2286000" lvl="4" indent="-228600" algn="l" rtl="0">
              <a:lnSpc>
                <a:spcPct val="100000"/>
              </a:lnSpc>
              <a:spcBef>
                <a:spcPts val="500"/>
              </a:spcBef>
              <a:spcAft>
                <a:spcPts val="0"/>
              </a:spcAft>
              <a:buClr>
                <a:srgbClr val="0000B3"/>
              </a:buClr>
              <a:buSzPts val="2000"/>
              <a:buFont typeface="Outfit"/>
              <a:buNone/>
              <a:defRPr sz="2000" i="0">
                <a:solidFill>
                  <a:srgbClr val="0000B3"/>
                </a:solidFill>
              </a:defRPr>
            </a:lvl5pPr>
            <a:lvl6pPr marL="2743200" lvl="5" indent="-355600" algn="l" rtl="0">
              <a:lnSpc>
                <a:spcPct val="100000"/>
              </a:lnSpc>
              <a:spcBef>
                <a:spcPts val="500"/>
              </a:spcBef>
              <a:spcAft>
                <a:spcPts val="0"/>
              </a:spcAft>
              <a:buClr>
                <a:srgbClr val="0000B3"/>
              </a:buClr>
              <a:buSzPts val="2000"/>
              <a:buFont typeface="Outfit"/>
              <a:buChar char="•"/>
              <a:defRPr sz="2000">
                <a:solidFill>
                  <a:srgbClr val="0000B3"/>
                </a:solidFill>
                <a:latin typeface="Outfit"/>
                <a:ea typeface="Outfit"/>
                <a:cs typeface="Outfit"/>
                <a:sym typeface="Outfit"/>
              </a:defRPr>
            </a:lvl6pPr>
            <a:lvl7pPr marL="3200400" lvl="6" indent="-355600" algn="l" rtl="0">
              <a:lnSpc>
                <a:spcPct val="100000"/>
              </a:lnSpc>
              <a:spcBef>
                <a:spcPts val="500"/>
              </a:spcBef>
              <a:spcAft>
                <a:spcPts val="0"/>
              </a:spcAft>
              <a:buClr>
                <a:srgbClr val="0000B3"/>
              </a:buClr>
              <a:buSzPts val="2000"/>
              <a:buFont typeface="Outfit"/>
              <a:buChar char="•"/>
              <a:defRPr sz="2000">
                <a:solidFill>
                  <a:srgbClr val="0000B3"/>
                </a:solidFill>
                <a:latin typeface="Outfit"/>
                <a:ea typeface="Outfit"/>
                <a:cs typeface="Outfit"/>
                <a:sym typeface="Outfit"/>
              </a:defRPr>
            </a:lvl7pPr>
            <a:lvl8pPr marL="3657600" lvl="7" indent="-355600" algn="l" rtl="0">
              <a:lnSpc>
                <a:spcPct val="100000"/>
              </a:lnSpc>
              <a:spcBef>
                <a:spcPts val="500"/>
              </a:spcBef>
              <a:spcAft>
                <a:spcPts val="0"/>
              </a:spcAft>
              <a:buClr>
                <a:srgbClr val="0000B3"/>
              </a:buClr>
              <a:buSzPts val="2000"/>
              <a:buFont typeface="Outfit"/>
              <a:buChar char="•"/>
              <a:defRPr sz="2000">
                <a:solidFill>
                  <a:srgbClr val="0000B3"/>
                </a:solidFill>
                <a:latin typeface="Outfit"/>
                <a:ea typeface="Outfit"/>
                <a:cs typeface="Outfit"/>
                <a:sym typeface="Outfit"/>
              </a:defRPr>
            </a:lvl8pPr>
            <a:lvl9pPr marL="4114800" lvl="8" indent="-355600" algn="l" rtl="0">
              <a:lnSpc>
                <a:spcPct val="100000"/>
              </a:lnSpc>
              <a:spcBef>
                <a:spcPts val="500"/>
              </a:spcBef>
              <a:spcAft>
                <a:spcPts val="0"/>
              </a:spcAft>
              <a:buClr>
                <a:srgbClr val="0000B3"/>
              </a:buClr>
              <a:buSzPts val="2000"/>
              <a:buFont typeface="Outfit"/>
              <a:buChar char="•"/>
              <a:defRPr sz="2000">
                <a:solidFill>
                  <a:srgbClr val="0000B3"/>
                </a:solidFill>
                <a:latin typeface="Outfit"/>
                <a:ea typeface="Outfit"/>
                <a:cs typeface="Outfit"/>
                <a:sym typeface="Outfit"/>
              </a:defRPr>
            </a:lvl9pPr>
          </a:lstStyle>
          <a:p>
            <a:r>
              <a:rPr lang="en-US" dirty="0"/>
              <a:t>Click to add text</a:t>
            </a:r>
          </a:p>
          <a:p>
            <a:pPr lvl="1"/>
            <a:r>
              <a:rPr lang="en-US" sz="1800" dirty="0"/>
              <a:t>Click to add text</a:t>
            </a:r>
          </a:p>
          <a:p>
            <a:pPr lvl="2"/>
            <a:r>
              <a:rPr lang="en-US" dirty="0"/>
              <a:t>Click to add text</a:t>
            </a:r>
            <a:endParaRPr dirty="0"/>
          </a:p>
        </p:txBody>
      </p:sp>
      <p:grpSp>
        <p:nvGrpSpPr>
          <p:cNvPr id="13" name="Group 12">
            <a:extLst>
              <a:ext uri="{FF2B5EF4-FFF2-40B4-BE49-F238E27FC236}">
                <a16:creationId xmlns:a16="http://schemas.microsoft.com/office/drawing/2014/main" id="{2CF01169-AB40-E5B1-68DA-66D666DDF614}"/>
              </a:ext>
            </a:extLst>
          </p:cNvPr>
          <p:cNvGrpSpPr/>
          <p:nvPr userDrawn="1"/>
        </p:nvGrpSpPr>
        <p:grpSpPr>
          <a:xfrm>
            <a:off x="3956287" y="6301635"/>
            <a:ext cx="1391493" cy="557674"/>
            <a:chOff x="3956287" y="6301635"/>
            <a:chExt cx="1391493" cy="557674"/>
          </a:xfrm>
        </p:grpSpPr>
        <p:sp>
          <p:nvSpPr>
            <p:cNvPr id="2" name="Free-form: Shape 1">
              <a:extLst>
                <a:ext uri="{FF2B5EF4-FFF2-40B4-BE49-F238E27FC236}">
                  <a16:creationId xmlns:a16="http://schemas.microsoft.com/office/drawing/2014/main" id="{6DCA64F7-65BB-F173-F56B-7B595F639AAB}"/>
                </a:ext>
              </a:extLst>
            </p:cNvPr>
            <p:cNvSpPr/>
            <p:nvPr userDrawn="1"/>
          </p:nvSpPr>
          <p:spPr>
            <a:xfrm>
              <a:off x="3956287"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sp>
          <p:nvSpPr>
            <p:cNvPr id="4" name="Free-form: Shape 3">
              <a:extLst>
                <a:ext uri="{FF2B5EF4-FFF2-40B4-BE49-F238E27FC236}">
                  <a16:creationId xmlns:a16="http://schemas.microsoft.com/office/drawing/2014/main" id="{0A7C9474-4667-AE94-D162-774998C998DE}"/>
                </a:ext>
              </a:extLst>
            </p:cNvPr>
            <p:cNvSpPr/>
            <p:nvPr userDrawn="1"/>
          </p:nvSpPr>
          <p:spPr>
            <a:xfrm>
              <a:off x="4605319" y="6301635"/>
              <a:ext cx="742461" cy="557674"/>
            </a:xfrm>
            <a:custGeom>
              <a:avLst/>
              <a:gdLst>
                <a:gd name="connsiteX0" fmla="*/ 526 w 2860026"/>
                <a:gd name="connsiteY0" fmla="*/ 2115693 h 2122265"/>
                <a:gd name="connsiteX1" fmla="*/ 1386890 w 2860026"/>
                <a:gd name="connsiteY1" fmla="*/ 446722 h 2122265"/>
                <a:gd name="connsiteX2" fmla="*/ 2341391 w 2860026"/>
                <a:gd name="connsiteY2" fmla="*/ 0 h 2122265"/>
                <a:gd name="connsiteX3" fmla="*/ 2860026 w 2860026"/>
                <a:gd name="connsiteY3" fmla="*/ 0 h 2122265"/>
                <a:gd name="connsiteX4" fmla="*/ 2850597 w 2860026"/>
                <a:gd name="connsiteY4" fmla="*/ 10287 h 2122265"/>
                <a:gd name="connsiteX5" fmla="*/ 1336884 w 2860026"/>
                <a:gd name="connsiteY5" fmla="*/ 1808702 h 2122265"/>
                <a:gd name="connsiteX6" fmla="*/ 662990 w 2860026"/>
                <a:gd name="connsiteY6" fmla="*/ 2122265 h 2122265"/>
                <a:gd name="connsiteX7" fmla="*/ 533926 w 2860026"/>
                <a:gd name="connsiteY7" fmla="*/ 2122265 h 2122265"/>
                <a:gd name="connsiteX8" fmla="*/ 526 w 2860026"/>
                <a:gd name="connsiteY8"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336884 w 2860026"/>
                <a:gd name="connsiteY6" fmla="*/ 1808702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1336884 w 2860026"/>
                <a:gd name="connsiteY7" fmla="*/ 1808702 h 2122265"/>
                <a:gd name="connsiteX8" fmla="*/ 662990 w 2860026"/>
                <a:gd name="connsiteY8" fmla="*/ 2122265 h 2122265"/>
                <a:gd name="connsiteX9" fmla="*/ 533926 w 2860026"/>
                <a:gd name="connsiteY9" fmla="*/ 2122265 h 2122265"/>
                <a:gd name="connsiteX10" fmla="*/ 526 w 2860026"/>
                <a:gd name="connsiteY10"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662990 w 2860026"/>
                <a:gd name="connsiteY7" fmla="*/ 2122265 h 2122265"/>
                <a:gd name="connsiteX8" fmla="*/ 533926 w 2860026"/>
                <a:gd name="connsiteY8" fmla="*/ 2122265 h 2122265"/>
                <a:gd name="connsiteX9" fmla="*/ 526 w 2860026"/>
                <a:gd name="connsiteY9" fmla="*/ 2115788 h 2122265"/>
                <a:gd name="connsiteX0" fmla="*/ 526 w 2860026"/>
                <a:gd name="connsiteY0" fmla="*/ 2115693 h 2122265"/>
                <a:gd name="connsiteX1" fmla="*/ 416832 w 2860026"/>
                <a:gd name="connsiteY1" fmla="*/ 1611684 h 2122265"/>
                <a:gd name="connsiteX2" fmla="*/ 1386890 w 2860026"/>
                <a:gd name="connsiteY2" fmla="*/ 446722 h 2122265"/>
                <a:gd name="connsiteX3" fmla="*/ 2341391 w 2860026"/>
                <a:gd name="connsiteY3" fmla="*/ 0 h 2122265"/>
                <a:gd name="connsiteX4" fmla="*/ 2860026 w 2860026"/>
                <a:gd name="connsiteY4" fmla="*/ 0 h 2122265"/>
                <a:gd name="connsiteX5" fmla="*/ 2850597 w 2860026"/>
                <a:gd name="connsiteY5" fmla="*/ 10287 h 2122265"/>
                <a:gd name="connsiteX6" fmla="*/ 1494550 w 2860026"/>
                <a:gd name="connsiteY6" fmla="*/ 1611684 h 2122265"/>
                <a:gd name="connsiteX7" fmla="*/ 533926 w 2860026"/>
                <a:gd name="connsiteY7" fmla="*/ 2122265 h 2122265"/>
                <a:gd name="connsiteX8" fmla="*/ 526 w 2860026"/>
                <a:gd name="connsiteY8" fmla="*/ 2115788 h 2122265"/>
                <a:gd name="connsiteX0" fmla="*/ -1 w 2859499"/>
                <a:gd name="connsiteY0" fmla="*/ 2115693 h 2115788"/>
                <a:gd name="connsiteX1" fmla="*/ 416305 w 2859499"/>
                <a:gd name="connsiteY1" fmla="*/ 1611684 h 2115788"/>
                <a:gd name="connsiteX2" fmla="*/ 1386363 w 2859499"/>
                <a:gd name="connsiteY2" fmla="*/ 446722 h 2115788"/>
                <a:gd name="connsiteX3" fmla="*/ 2340864 w 2859499"/>
                <a:gd name="connsiteY3" fmla="*/ 0 h 2115788"/>
                <a:gd name="connsiteX4" fmla="*/ 2859499 w 2859499"/>
                <a:gd name="connsiteY4" fmla="*/ 0 h 2115788"/>
                <a:gd name="connsiteX5" fmla="*/ 2850070 w 2859499"/>
                <a:gd name="connsiteY5" fmla="*/ 10287 h 2115788"/>
                <a:gd name="connsiteX6" fmla="*/ 1494023 w 2859499"/>
                <a:gd name="connsiteY6" fmla="*/ 1611684 h 2115788"/>
                <a:gd name="connsiteX7" fmla="*/ -1 w 2859499"/>
                <a:gd name="connsiteY7" fmla="*/ 2115788 h 2115788"/>
                <a:gd name="connsiteX0" fmla="*/ -1 w 2859499"/>
                <a:gd name="connsiteY0" fmla="*/ 2115693 h 2115693"/>
                <a:gd name="connsiteX1" fmla="*/ 416305 w 2859499"/>
                <a:gd name="connsiteY1" fmla="*/ 1611684 h 2115693"/>
                <a:gd name="connsiteX2" fmla="*/ 1386363 w 2859499"/>
                <a:gd name="connsiteY2" fmla="*/ 446722 h 2115693"/>
                <a:gd name="connsiteX3" fmla="*/ 2340864 w 2859499"/>
                <a:gd name="connsiteY3" fmla="*/ 0 h 2115693"/>
                <a:gd name="connsiteX4" fmla="*/ 2859499 w 2859499"/>
                <a:gd name="connsiteY4" fmla="*/ 0 h 2115693"/>
                <a:gd name="connsiteX5" fmla="*/ 2850070 w 2859499"/>
                <a:gd name="connsiteY5" fmla="*/ 10287 h 2115693"/>
                <a:gd name="connsiteX6" fmla="*/ 1494023 w 2859499"/>
                <a:gd name="connsiteY6" fmla="*/ 1611684 h 2115693"/>
                <a:gd name="connsiteX0" fmla="*/ -1 w 2443193"/>
                <a:gd name="connsiteY0" fmla="*/ 1611684 h 1611684"/>
                <a:gd name="connsiteX1" fmla="*/ 970057 w 2443193"/>
                <a:gd name="connsiteY1" fmla="*/ 446722 h 1611684"/>
                <a:gd name="connsiteX2" fmla="*/ 1924558 w 2443193"/>
                <a:gd name="connsiteY2" fmla="*/ 0 h 1611684"/>
                <a:gd name="connsiteX3" fmla="*/ 2443193 w 2443193"/>
                <a:gd name="connsiteY3" fmla="*/ 0 h 1611684"/>
                <a:gd name="connsiteX4" fmla="*/ 2433764 w 2443193"/>
                <a:gd name="connsiteY4" fmla="*/ 10287 h 1611684"/>
                <a:gd name="connsiteX5" fmla="*/ 1077717 w 2443193"/>
                <a:gd name="connsiteY5" fmla="*/ 1611684 h 161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193" h="1611684">
                  <a:moveTo>
                    <a:pt x="-1" y="1611684"/>
                  </a:moveTo>
                  <a:lnTo>
                    <a:pt x="970057" y="446722"/>
                  </a:lnTo>
                  <a:cubicBezTo>
                    <a:pt x="1206277" y="163735"/>
                    <a:pt x="1555844" y="0"/>
                    <a:pt x="1924558" y="0"/>
                  </a:cubicBezTo>
                  <a:lnTo>
                    <a:pt x="2443193" y="0"/>
                  </a:lnTo>
                  <a:lnTo>
                    <a:pt x="2433764" y="10287"/>
                  </a:lnTo>
                  <a:lnTo>
                    <a:pt x="1077717" y="1611684"/>
                  </a:lnTo>
                </a:path>
              </a:pathLst>
            </a:custGeom>
            <a:noFill/>
            <a:ln w="4667" cap="flat">
              <a:solidFill>
                <a:srgbClr val="C1C1C1"/>
              </a:solidFill>
              <a:prstDash val="solid"/>
              <a:miter/>
            </a:ln>
          </p:spPr>
          <p:txBody>
            <a:bodyPr rtlCol="0" anchor="ctr"/>
            <a:lstStyle/>
            <a:p>
              <a:endParaRPr lang="en-GB"/>
            </a:p>
          </p:txBody>
        </p:sp>
      </p:grpSp>
      <p:grpSp>
        <p:nvGrpSpPr>
          <p:cNvPr id="22" name="Graphic 18">
            <a:extLst>
              <a:ext uri="{FF2B5EF4-FFF2-40B4-BE49-F238E27FC236}">
                <a16:creationId xmlns:a16="http://schemas.microsoft.com/office/drawing/2014/main" id="{3AAF9F3E-3F3C-7FAF-204C-A3B890BCA55B}"/>
              </a:ext>
            </a:extLst>
          </p:cNvPr>
          <p:cNvGrpSpPr/>
          <p:nvPr userDrawn="1"/>
        </p:nvGrpSpPr>
        <p:grpSpPr>
          <a:xfrm>
            <a:off x="10151620" y="502243"/>
            <a:ext cx="1574554" cy="281317"/>
            <a:chOff x="3636930" y="2825209"/>
            <a:chExt cx="4201001" cy="750570"/>
          </a:xfrm>
        </p:grpSpPr>
        <p:sp>
          <p:nvSpPr>
            <p:cNvPr id="23" name="Free-form: Shape 22">
              <a:extLst>
                <a:ext uri="{FF2B5EF4-FFF2-40B4-BE49-F238E27FC236}">
                  <a16:creationId xmlns:a16="http://schemas.microsoft.com/office/drawing/2014/main" id="{5305F22D-AA96-BCBF-F8B2-5C18A997FCDA}"/>
                </a:ext>
              </a:extLst>
            </p:cNvPr>
            <p:cNvSpPr/>
            <p:nvPr/>
          </p:nvSpPr>
          <p:spPr>
            <a:xfrm>
              <a:off x="3997166"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49447 w 840486"/>
                <a:gd name="connsiteY4" fmla="*/ 750570 h 750570"/>
                <a:gd name="connsiteX5" fmla="*/ 353282 w 840486"/>
                <a:gd name="connsiteY5" fmla="*/ 648748 h 750570"/>
                <a:gd name="connsiteX6" fmla="*/ 840486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49447" y="750570"/>
                  </a:lnTo>
                  <a:cubicBezTo>
                    <a:pt x="229648" y="750570"/>
                    <a:pt x="305086" y="712851"/>
                    <a:pt x="353282" y="648748"/>
                  </a:cubicBezTo>
                  <a:lnTo>
                    <a:pt x="840486" y="0"/>
                  </a:lnTo>
                  <a:close/>
                </a:path>
              </a:pathLst>
            </a:custGeom>
            <a:solidFill>
              <a:srgbClr val="0001B5"/>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3256400-B116-3546-8B5F-EE414C35EDB3}"/>
                </a:ext>
              </a:extLst>
            </p:cNvPr>
            <p:cNvSpPr/>
            <p:nvPr/>
          </p:nvSpPr>
          <p:spPr>
            <a:xfrm>
              <a:off x="3636930" y="2825209"/>
              <a:ext cx="840486" cy="750570"/>
            </a:xfrm>
            <a:custGeom>
              <a:avLst/>
              <a:gdLst>
                <a:gd name="connsiteX0" fmla="*/ 840486 w 840486"/>
                <a:gd name="connsiteY0" fmla="*/ 0 h 750570"/>
                <a:gd name="connsiteX1" fmla="*/ 691039 w 840486"/>
                <a:gd name="connsiteY1" fmla="*/ 0 h 750570"/>
                <a:gd name="connsiteX2" fmla="*/ 487204 w 840486"/>
                <a:gd name="connsiteY2" fmla="*/ 101822 h 750570"/>
                <a:gd name="connsiteX3" fmla="*/ 0 w 840486"/>
                <a:gd name="connsiteY3" fmla="*/ 750570 h 750570"/>
                <a:gd name="connsiteX4" fmla="*/ 155734 w 840486"/>
                <a:gd name="connsiteY4" fmla="*/ 750570 h 750570"/>
                <a:gd name="connsiteX5" fmla="*/ 349472 w 840486"/>
                <a:gd name="connsiteY5" fmla="*/ 653796 h 750570"/>
                <a:gd name="connsiteX6" fmla="*/ 840391 w 840486"/>
                <a:gd name="connsiteY6" fmla="*/ 0 h 75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86" h="750570">
                  <a:moveTo>
                    <a:pt x="840486" y="0"/>
                  </a:moveTo>
                  <a:lnTo>
                    <a:pt x="691039" y="0"/>
                  </a:lnTo>
                  <a:cubicBezTo>
                    <a:pt x="610838" y="0"/>
                    <a:pt x="535400" y="37719"/>
                    <a:pt x="487204" y="101822"/>
                  </a:cubicBezTo>
                  <a:lnTo>
                    <a:pt x="0" y="750570"/>
                  </a:lnTo>
                  <a:lnTo>
                    <a:pt x="155734" y="750570"/>
                  </a:lnTo>
                  <a:cubicBezTo>
                    <a:pt x="231934" y="750570"/>
                    <a:pt x="303657" y="714756"/>
                    <a:pt x="349472" y="653796"/>
                  </a:cubicBezTo>
                  <a:lnTo>
                    <a:pt x="840391" y="0"/>
                  </a:lnTo>
                  <a:close/>
                </a:path>
              </a:pathLst>
            </a:custGeom>
            <a:solidFill>
              <a:srgbClr val="FB2230"/>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BF6AF711-4337-AE59-338E-A8E14E638B34}"/>
                </a:ext>
              </a:extLst>
            </p:cNvPr>
            <p:cNvSpPr/>
            <p:nvPr/>
          </p:nvSpPr>
          <p:spPr>
            <a:xfrm>
              <a:off x="4741830" y="2975609"/>
              <a:ext cx="587883" cy="600170"/>
            </a:xfrm>
            <a:custGeom>
              <a:avLst/>
              <a:gdLst>
                <a:gd name="connsiteX0" fmla="*/ 521208 w 587883"/>
                <a:gd name="connsiteY0" fmla="*/ 59150 h 600170"/>
                <a:gd name="connsiteX1" fmla="*/ 587883 w 587883"/>
                <a:gd name="connsiteY1" fmla="*/ 219170 h 600170"/>
                <a:gd name="connsiteX2" fmla="*/ 437864 w 587883"/>
                <a:gd name="connsiteY2" fmla="*/ 219170 h 600170"/>
                <a:gd name="connsiteX3" fmla="*/ 398241 w 587883"/>
                <a:gd name="connsiteY3" fmla="*/ 154972 h 600170"/>
                <a:gd name="connsiteX4" fmla="*/ 319469 w 587883"/>
                <a:gd name="connsiteY4" fmla="*/ 131636 h 600170"/>
                <a:gd name="connsiteX5" fmla="*/ 211074 w 587883"/>
                <a:gd name="connsiteY5" fmla="*/ 177451 h 600170"/>
                <a:gd name="connsiteX6" fmla="*/ 151067 w 587883"/>
                <a:gd name="connsiteY6" fmla="*/ 300038 h 600170"/>
                <a:gd name="connsiteX7" fmla="*/ 146876 w 587883"/>
                <a:gd name="connsiteY7" fmla="*/ 342519 h 600170"/>
                <a:gd name="connsiteX8" fmla="*/ 177737 w 587883"/>
                <a:gd name="connsiteY8" fmla="*/ 434245 h 600170"/>
                <a:gd name="connsiteX9" fmla="*/ 261080 w 587883"/>
                <a:gd name="connsiteY9" fmla="*/ 467582 h 600170"/>
                <a:gd name="connsiteX10" fmla="*/ 347377 w 587883"/>
                <a:gd name="connsiteY10" fmla="*/ 444246 h 600170"/>
                <a:gd name="connsiteX11" fmla="*/ 409480 w 587883"/>
                <a:gd name="connsiteY11" fmla="*/ 380905 h 600170"/>
                <a:gd name="connsiteX12" fmla="*/ 560356 w 587883"/>
                <a:gd name="connsiteY12" fmla="*/ 380905 h 600170"/>
                <a:gd name="connsiteX13" fmla="*/ 436150 w 587883"/>
                <a:gd name="connsiteY13" fmla="*/ 540544 h 600170"/>
                <a:gd name="connsiteX14" fmla="*/ 240221 w 587883"/>
                <a:gd name="connsiteY14" fmla="*/ 600170 h 600170"/>
                <a:gd name="connsiteX15" fmla="*/ 110966 w 587883"/>
                <a:gd name="connsiteY15" fmla="*/ 571024 h 600170"/>
                <a:gd name="connsiteX16" fmla="*/ 28385 w 587883"/>
                <a:gd name="connsiteY16" fmla="*/ 488918 h 600170"/>
                <a:gd name="connsiteX17" fmla="*/ 0 w 587883"/>
                <a:gd name="connsiteY17" fmla="*/ 365951 h 600170"/>
                <a:gd name="connsiteX18" fmla="*/ 5810 w 587883"/>
                <a:gd name="connsiteY18" fmla="*/ 300133 h 600170"/>
                <a:gd name="connsiteX19" fmla="*/ 68294 w 587883"/>
                <a:gd name="connsiteY19" fmla="*/ 144209 h 600170"/>
                <a:gd name="connsiteX20" fmla="*/ 187547 w 587883"/>
                <a:gd name="connsiteY20" fmla="*/ 37910 h 600170"/>
                <a:gd name="connsiteX21" fmla="*/ 345091 w 587883"/>
                <a:gd name="connsiteY21" fmla="*/ 0 h 600170"/>
                <a:gd name="connsiteX22" fmla="*/ 521018 w 587883"/>
                <a:gd name="connsiteY22" fmla="*/ 59150 h 600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7883" h="600170">
                  <a:moveTo>
                    <a:pt x="521208" y="59150"/>
                  </a:moveTo>
                  <a:cubicBezTo>
                    <a:pt x="563404" y="98584"/>
                    <a:pt x="585692" y="152019"/>
                    <a:pt x="587883" y="219170"/>
                  </a:cubicBezTo>
                  <a:lnTo>
                    <a:pt x="437864" y="219170"/>
                  </a:lnTo>
                  <a:cubicBezTo>
                    <a:pt x="431768" y="191929"/>
                    <a:pt x="418529" y="170593"/>
                    <a:pt x="398241" y="154972"/>
                  </a:cubicBezTo>
                  <a:cubicBezTo>
                    <a:pt x="377952" y="139446"/>
                    <a:pt x="351663" y="131636"/>
                    <a:pt x="319469" y="131636"/>
                  </a:cubicBezTo>
                  <a:cubicBezTo>
                    <a:pt x="278321" y="131636"/>
                    <a:pt x="242221" y="146971"/>
                    <a:pt x="211074" y="177451"/>
                  </a:cubicBezTo>
                  <a:cubicBezTo>
                    <a:pt x="179927" y="208026"/>
                    <a:pt x="159925" y="248888"/>
                    <a:pt x="151067" y="300038"/>
                  </a:cubicBezTo>
                  <a:cubicBezTo>
                    <a:pt x="148304" y="316706"/>
                    <a:pt x="146876" y="330899"/>
                    <a:pt x="146876" y="342519"/>
                  </a:cubicBezTo>
                  <a:cubicBezTo>
                    <a:pt x="146876" y="381381"/>
                    <a:pt x="157163" y="411956"/>
                    <a:pt x="177737" y="434245"/>
                  </a:cubicBezTo>
                  <a:cubicBezTo>
                    <a:pt x="198311" y="456438"/>
                    <a:pt x="226124" y="467582"/>
                    <a:pt x="261080" y="467582"/>
                  </a:cubicBezTo>
                  <a:cubicBezTo>
                    <a:pt x="292799" y="467582"/>
                    <a:pt x="321564" y="459772"/>
                    <a:pt x="347377" y="444246"/>
                  </a:cubicBezTo>
                  <a:cubicBezTo>
                    <a:pt x="373190" y="428720"/>
                    <a:pt x="393954" y="407575"/>
                    <a:pt x="409480" y="380905"/>
                  </a:cubicBezTo>
                  <a:lnTo>
                    <a:pt x="560356" y="380905"/>
                  </a:lnTo>
                  <a:cubicBezTo>
                    <a:pt x="533686" y="447580"/>
                    <a:pt x="492252" y="500825"/>
                    <a:pt x="436150" y="540544"/>
                  </a:cubicBezTo>
                  <a:cubicBezTo>
                    <a:pt x="380048" y="580263"/>
                    <a:pt x="314706" y="600170"/>
                    <a:pt x="240221" y="600170"/>
                  </a:cubicBezTo>
                  <a:cubicBezTo>
                    <a:pt x="190214" y="600170"/>
                    <a:pt x="147161" y="590455"/>
                    <a:pt x="110966" y="571024"/>
                  </a:cubicBezTo>
                  <a:cubicBezTo>
                    <a:pt x="74867" y="551593"/>
                    <a:pt x="47339" y="524161"/>
                    <a:pt x="28385" y="488918"/>
                  </a:cubicBezTo>
                  <a:cubicBezTo>
                    <a:pt x="9525" y="453581"/>
                    <a:pt x="0" y="412623"/>
                    <a:pt x="0" y="365951"/>
                  </a:cubicBezTo>
                  <a:cubicBezTo>
                    <a:pt x="0" y="343186"/>
                    <a:pt x="1905" y="321183"/>
                    <a:pt x="5810" y="300133"/>
                  </a:cubicBezTo>
                  <a:cubicBezTo>
                    <a:pt x="15812" y="241745"/>
                    <a:pt x="36671" y="189833"/>
                    <a:pt x="68294" y="144209"/>
                  </a:cubicBezTo>
                  <a:cubicBezTo>
                    <a:pt x="100013" y="98679"/>
                    <a:pt x="139732" y="63246"/>
                    <a:pt x="187547" y="37910"/>
                  </a:cubicBezTo>
                  <a:cubicBezTo>
                    <a:pt x="235363" y="12668"/>
                    <a:pt x="287846" y="0"/>
                    <a:pt x="345091" y="0"/>
                  </a:cubicBezTo>
                  <a:cubicBezTo>
                    <a:pt x="420148" y="0"/>
                    <a:pt x="478727" y="19717"/>
                    <a:pt x="521018" y="59150"/>
                  </a:cubicBezTo>
                </a:path>
              </a:pathLst>
            </a:custGeom>
            <a:solidFill>
              <a:srgbClr val="0001B5"/>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2B36373F-BB3E-E163-3D3A-4537083ADD4E}"/>
                </a:ext>
              </a:extLst>
            </p:cNvPr>
            <p:cNvSpPr/>
            <p:nvPr/>
          </p:nvSpPr>
          <p:spPr>
            <a:xfrm>
              <a:off x="5354192" y="2981419"/>
              <a:ext cx="539019" cy="589407"/>
            </a:xfrm>
            <a:custGeom>
              <a:avLst/>
              <a:gdLst>
                <a:gd name="connsiteX0" fmla="*/ 225838 w 539019"/>
                <a:gd name="connsiteY0" fmla="*/ 113443 h 589407"/>
                <a:gd name="connsiteX1" fmla="*/ 204978 w 539019"/>
                <a:gd name="connsiteY1" fmla="*/ 236792 h 589407"/>
                <a:gd name="connsiteX2" fmla="*/ 442246 w 539019"/>
                <a:gd name="connsiteY2" fmla="*/ 236792 h 589407"/>
                <a:gd name="connsiteX3" fmla="*/ 423101 w 539019"/>
                <a:gd name="connsiteY3" fmla="*/ 344329 h 589407"/>
                <a:gd name="connsiteX4" fmla="*/ 185071 w 539019"/>
                <a:gd name="connsiteY4" fmla="*/ 344329 h 589407"/>
                <a:gd name="connsiteX5" fmla="*/ 162592 w 539019"/>
                <a:gd name="connsiteY5" fmla="*/ 475202 h 589407"/>
                <a:gd name="connsiteX6" fmla="*/ 459105 w 539019"/>
                <a:gd name="connsiteY6" fmla="*/ 475202 h 589407"/>
                <a:gd name="connsiteX7" fmla="*/ 439103 w 539019"/>
                <a:gd name="connsiteY7" fmla="*/ 589407 h 589407"/>
                <a:gd name="connsiteX8" fmla="*/ 0 w 539019"/>
                <a:gd name="connsiteY8" fmla="*/ 589407 h 589407"/>
                <a:gd name="connsiteX9" fmla="*/ 86487 w 539019"/>
                <a:gd name="connsiteY9" fmla="*/ 96583 h 589407"/>
                <a:gd name="connsiteX10" fmla="*/ 201454 w 539019"/>
                <a:gd name="connsiteY10" fmla="*/ 0 h 589407"/>
                <a:gd name="connsiteX11" fmla="*/ 539020 w 539019"/>
                <a:gd name="connsiteY11" fmla="*/ 0 h 589407"/>
                <a:gd name="connsiteX12" fmla="*/ 519017 w 539019"/>
                <a:gd name="connsiteY12" fmla="*/ 113348 h 589407"/>
                <a:gd name="connsiteX13" fmla="*/ 226028 w 539019"/>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019" h="589407">
                  <a:moveTo>
                    <a:pt x="225838" y="113443"/>
                  </a:moveTo>
                  <a:lnTo>
                    <a:pt x="204978" y="236792"/>
                  </a:lnTo>
                  <a:lnTo>
                    <a:pt x="442246" y="236792"/>
                  </a:lnTo>
                  <a:lnTo>
                    <a:pt x="423101" y="344329"/>
                  </a:lnTo>
                  <a:lnTo>
                    <a:pt x="185071" y="344329"/>
                  </a:lnTo>
                  <a:lnTo>
                    <a:pt x="162592" y="475202"/>
                  </a:lnTo>
                  <a:lnTo>
                    <a:pt x="459105" y="475202"/>
                  </a:lnTo>
                  <a:lnTo>
                    <a:pt x="439103" y="589407"/>
                  </a:lnTo>
                  <a:lnTo>
                    <a:pt x="0" y="589407"/>
                  </a:lnTo>
                  <a:cubicBezTo>
                    <a:pt x="0" y="589407"/>
                    <a:pt x="86487" y="96583"/>
                    <a:pt x="86487" y="96583"/>
                  </a:cubicBezTo>
                  <a:cubicBezTo>
                    <a:pt x="96298" y="40767"/>
                    <a:pt x="144780" y="0"/>
                    <a:pt x="201454" y="0"/>
                  </a:cubicBezTo>
                  <a:lnTo>
                    <a:pt x="539020" y="0"/>
                  </a:lnTo>
                  <a:lnTo>
                    <a:pt x="519017" y="113348"/>
                  </a:lnTo>
                  <a:lnTo>
                    <a:pt x="226028" y="113348"/>
                  </a:lnTo>
                  <a:close/>
                </a:path>
              </a:pathLst>
            </a:custGeom>
            <a:solidFill>
              <a:srgbClr val="0001B5"/>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EB36871-7DBC-37E9-E5E8-0F87D7CF3E3E}"/>
                </a:ext>
              </a:extLst>
            </p:cNvPr>
            <p:cNvSpPr/>
            <p:nvPr/>
          </p:nvSpPr>
          <p:spPr>
            <a:xfrm>
              <a:off x="6668833" y="2981419"/>
              <a:ext cx="538924" cy="589407"/>
            </a:xfrm>
            <a:custGeom>
              <a:avLst/>
              <a:gdLst>
                <a:gd name="connsiteX0" fmla="*/ 225933 w 538924"/>
                <a:gd name="connsiteY0" fmla="*/ 113443 h 589407"/>
                <a:gd name="connsiteX1" fmla="*/ 205073 w 538924"/>
                <a:gd name="connsiteY1" fmla="*/ 236792 h 589407"/>
                <a:gd name="connsiteX2" fmla="*/ 442341 w 538924"/>
                <a:gd name="connsiteY2" fmla="*/ 236792 h 589407"/>
                <a:gd name="connsiteX3" fmla="*/ 423196 w 538924"/>
                <a:gd name="connsiteY3" fmla="*/ 344329 h 589407"/>
                <a:gd name="connsiteX4" fmla="*/ 185071 w 538924"/>
                <a:gd name="connsiteY4" fmla="*/ 344329 h 589407"/>
                <a:gd name="connsiteX5" fmla="*/ 162592 w 538924"/>
                <a:gd name="connsiteY5" fmla="*/ 475202 h 589407"/>
                <a:gd name="connsiteX6" fmla="*/ 459105 w 538924"/>
                <a:gd name="connsiteY6" fmla="*/ 475202 h 589407"/>
                <a:gd name="connsiteX7" fmla="*/ 439102 w 538924"/>
                <a:gd name="connsiteY7" fmla="*/ 589407 h 589407"/>
                <a:gd name="connsiteX8" fmla="*/ 0 w 538924"/>
                <a:gd name="connsiteY8" fmla="*/ 589407 h 589407"/>
                <a:gd name="connsiteX9" fmla="*/ 86392 w 538924"/>
                <a:gd name="connsiteY9" fmla="*/ 96583 h 589407"/>
                <a:gd name="connsiteX10" fmla="*/ 201359 w 538924"/>
                <a:gd name="connsiteY10" fmla="*/ 0 h 589407"/>
                <a:gd name="connsiteX11" fmla="*/ 538924 w 538924"/>
                <a:gd name="connsiteY11" fmla="*/ 0 h 589407"/>
                <a:gd name="connsiteX12" fmla="*/ 518922 w 538924"/>
                <a:gd name="connsiteY12" fmla="*/ 113348 h 589407"/>
                <a:gd name="connsiteX13" fmla="*/ 225933 w 538924"/>
                <a:gd name="connsiteY13" fmla="*/ 113348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924" h="589407">
                  <a:moveTo>
                    <a:pt x="225933" y="113443"/>
                  </a:moveTo>
                  <a:lnTo>
                    <a:pt x="205073" y="236792"/>
                  </a:lnTo>
                  <a:lnTo>
                    <a:pt x="442341" y="236792"/>
                  </a:lnTo>
                  <a:lnTo>
                    <a:pt x="423196" y="344329"/>
                  </a:lnTo>
                  <a:lnTo>
                    <a:pt x="185071" y="344329"/>
                  </a:lnTo>
                  <a:lnTo>
                    <a:pt x="162592" y="475202"/>
                  </a:lnTo>
                  <a:lnTo>
                    <a:pt x="459105" y="475202"/>
                  </a:lnTo>
                  <a:lnTo>
                    <a:pt x="439102" y="589407"/>
                  </a:lnTo>
                  <a:lnTo>
                    <a:pt x="0" y="589407"/>
                  </a:lnTo>
                  <a:lnTo>
                    <a:pt x="86392" y="96583"/>
                  </a:lnTo>
                  <a:cubicBezTo>
                    <a:pt x="96202" y="40767"/>
                    <a:pt x="144685" y="0"/>
                    <a:pt x="201359" y="0"/>
                  </a:cubicBezTo>
                  <a:lnTo>
                    <a:pt x="538924" y="0"/>
                  </a:lnTo>
                  <a:lnTo>
                    <a:pt x="518922" y="113348"/>
                  </a:lnTo>
                  <a:lnTo>
                    <a:pt x="225933" y="113348"/>
                  </a:lnTo>
                  <a:close/>
                </a:path>
              </a:pathLst>
            </a:custGeom>
            <a:solidFill>
              <a:srgbClr val="0001B5"/>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B4B3D41-838F-1F45-751B-CCC44201289B}"/>
                </a:ext>
              </a:extLst>
            </p:cNvPr>
            <p:cNvSpPr/>
            <p:nvPr/>
          </p:nvSpPr>
          <p:spPr>
            <a:xfrm>
              <a:off x="5894927" y="2981419"/>
              <a:ext cx="766476" cy="589407"/>
            </a:xfrm>
            <a:custGeom>
              <a:avLst/>
              <a:gdLst>
                <a:gd name="connsiteX0" fmla="*/ 766191 w 766476"/>
                <a:gd name="connsiteY0" fmla="*/ 0 h 589407"/>
                <a:gd name="connsiteX1" fmla="*/ 662749 w 766476"/>
                <a:gd name="connsiteY1" fmla="*/ 589407 h 589407"/>
                <a:gd name="connsiteX2" fmla="*/ 521018 w 766476"/>
                <a:gd name="connsiteY2" fmla="*/ 589407 h 589407"/>
                <a:gd name="connsiteX3" fmla="*/ 586168 w 766476"/>
                <a:gd name="connsiteY3" fmla="*/ 217551 h 589407"/>
                <a:gd name="connsiteX4" fmla="*/ 393478 w 766476"/>
                <a:gd name="connsiteY4" fmla="*/ 589407 h 589407"/>
                <a:gd name="connsiteX5" fmla="*/ 270891 w 766476"/>
                <a:gd name="connsiteY5" fmla="*/ 589407 h 589407"/>
                <a:gd name="connsiteX6" fmla="*/ 208502 w 766476"/>
                <a:gd name="connsiteY6" fmla="*/ 218408 h 589407"/>
                <a:gd name="connsiteX7" fmla="*/ 143351 w 766476"/>
                <a:gd name="connsiteY7" fmla="*/ 589407 h 589407"/>
                <a:gd name="connsiteX8" fmla="*/ 0 w 766476"/>
                <a:gd name="connsiteY8" fmla="*/ 589407 h 589407"/>
                <a:gd name="connsiteX9" fmla="*/ 86296 w 766476"/>
                <a:gd name="connsiteY9" fmla="*/ 98298 h 589407"/>
                <a:gd name="connsiteX10" fmla="*/ 203454 w 766476"/>
                <a:gd name="connsiteY10" fmla="*/ 0 h 589407"/>
                <a:gd name="connsiteX11" fmla="*/ 277844 w 766476"/>
                <a:gd name="connsiteY11" fmla="*/ 0 h 589407"/>
                <a:gd name="connsiteX12" fmla="*/ 365284 w 766476"/>
                <a:gd name="connsiteY12" fmla="*/ 411861 h 589407"/>
                <a:gd name="connsiteX13" fmla="*/ 553974 w 766476"/>
                <a:gd name="connsiteY13" fmla="*/ 70295 h 589407"/>
                <a:gd name="connsiteX14" fmla="*/ 673036 w 766476"/>
                <a:gd name="connsiteY14" fmla="*/ 0 h 589407"/>
                <a:gd name="connsiteX15" fmla="*/ 766477 w 766476"/>
                <a:gd name="connsiteY15" fmla="*/ 0 h 58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6476" h="589407">
                  <a:moveTo>
                    <a:pt x="766191" y="0"/>
                  </a:moveTo>
                  <a:lnTo>
                    <a:pt x="662749" y="589407"/>
                  </a:lnTo>
                  <a:lnTo>
                    <a:pt x="521018" y="589407"/>
                  </a:lnTo>
                  <a:lnTo>
                    <a:pt x="586168" y="217551"/>
                  </a:lnTo>
                  <a:lnTo>
                    <a:pt x="393478" y="589407"/>
                  </a:lnTo>
                  <a:lnTo>
                    <a:pt x="270891" y="589407"/>
                  </a:lnTo>
                  <a:lnTo>
                    <a:pt x="208502" y="218408"/>
                  </a:lnTo>
                  <a:lnTo>
                    <a:pt x="143351" y="589407"/>
                  </a:lnTo>
                  <a:lnTo>
                    <a:pt x="0" y="589407"/>
                  </a:lnTo>
                  <a:lnTo>
                    <a:pt x="86296" y="98298"/>
                  </a:lnTo>
                  <a:cubicBezTo>
                    <a:pt x="96298" y="41434"/>
                    <a:pt x="145637" y="0"/>
                    <a:pt x="203454" y="0"/>
                  </a:cubicBezTo>
                  <a:lnTo>
                    <a:pt x="277844" y="0"/>
                  </a:lnTo>
                  <a:lnTo>
                    <a:pt x="365284" y="411861"/>
                  </a:lnTo>
                  <a:lnTo>
                    <a:pt x="553974" y="70295"/>
                  </a:lnTo>
                  <a:cubicBezTo>
                    <a:pt x="577882" y="26956"/>
                    <a:pt x="623506" y="0"/>
                    <a:pt x="673036" y="0"/>
                  </a:cubicBezTo>
                  <a:lnTo>
                    <a:pt x="766477" y="0"/>
                  </a:lnTo>
                  <a:close/>
                </a:path>
              </a:pathLst>
            </a:custGeom>
            <a:solidFill>
              <a:srgbClr val="0001B5"/>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5DF699CE-EA31-71AF-7771-61AE68715B8E}"/>
                </a:ext>
              </a:extLst>
            </p:cNvPr>
            <p:cNvSpPr/>
            <p:nvPr/>
          </p:nvSpPr>
          <p:spPr>
            <a:xfrm>
              <a:off x="7160418" y="2981229"/>
              <a:ext cx="677513" cy="589597"/>
            </a:xfrm>
            <a:custGeom>
              <a:avLst/>
              <a:gdLst>
                <a:gd name="connsiteX0" fmla="*/ 439008 w 677513"/>
                <a:gd name="connsiteY0" fmla="*/ 296132 h 589597"/>
                <a:gd name="connsiteX1" fmla="*/ 586550 w 677513"/>
                <a:gd name="connsiteY1" fmla="*/ 589598 h 589597"/>
                <a:gd name="connsiteX2" fmla="*/ 417290 w 677513"/>
                <a:gd name="connsiteY2" fmla="*/ 589598 h 589597"/>
                <a:gd name="connsiteX3" fmla="*/ 324802 w 677513"/>
                <a:gd name="connsiteY3" fmla="*/ 406146 h 589597"/>
                <a:gd name="connsiteX4" fmla="*/ 231839 w 677513"/>
                <a:gd name="connsiteY4" fmla="*/ 529304 h 589597"/>
                <a:gd name="connsiteX5" fmla="*/ 110966 w 677513"/>
                <a:gd name="connsiteY5" fmla="*/ 589502 h 589597"/>
                <a:gd name="connsiteX6" fmla="*/ 0 w 677513"/>
                <a:gd name="connsiteY6" fmla="*/ 589502 h 589597"/>
                <a:gd name="connsiteX7" fmla="*/ 241745 w 677513"/>
                <a:gd name="connsiteY7" fmla="*/ 286036 h 589597"/>
                <a:gd name="connsiteX8" fmla="*/ 97536 w 677513"/>
                <a:gd name="connsiteY8" fmla="*/ 95 h 589597"/>
                <a:gd name="connsiteX9" fmla="*/ 266795 w 677513"/>
                <a:gd name="connsiteY9" fmla="*/ 95 h 589597"/>
                <a:gd name="connsiteX10" fmla="*/ 356045 w 677513"/>
                <a:gd name="connsiteY10" fmla="*/ 177641 h 589597"/>
                <a:gd name="connsiteX11" fmla="*/ 446437 w 677513"/>
                <a:gd name="connsiteY11" fmla="*/ 59436 h 589597"/>
                <a:gd name="connsiteX12" fmla="*/ 566738 w 677513"/>
                <a:gd name="connsiteY12" fmla="*/ 0 h 589597"/>
                <a:gd name="connsiteX13" fmla="*/ 677513 w 677513"/>
                <a:gd name="connsiteY13" fmla="*/ 0 h 589597"/>
                <a:gd name="connsiteX14" fmla="*/ 439102 w 677513"/>
                <a:gd name="connsiteY14" fmla="*/ 295942 h 58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77513" h="589597">
                  <a:moveTo>
                    <a:pt x="439008" y="296132"/>
                  </a:moveTo>
                  <a:lnTo>
                    <a:pt x="586550" y="589598"/>
                  </a:lnTo>
                  <a:lnTo>
                    <a:pt x="417290" y="589598"/>
                  </a:lnTo>
                  <a:lnTo>
                    <a:pt x="324802" y="406146"/>
                  </a:lnTo>
                  <a:lnTo>
                    <a:pt x="231839" y="529304"/>
                  </a:lnTo>
                  <a:cubicBezTo>
                    <a:pt x="203264" y="567214"/>
                    <a:pt x="158496" y="589502"/>
                    <a:pt x="110966" y="589502"/>
                  </a:cubicBezTo>
                  <a:lnTo>
                    <a:pt x="0" y="589502"/>
                  </a:lnTo>
                  <a:lnTo>
                    <a:pt x="241745" y="286036"/>
                  </a:lnTo>
                  <a:lnTo>
                    <a:pt x="97536" y="95"/>
                  </a:lnTo>
                  <a:lnTo>
                    <a:pt x="266795" y="95"/>
                  </a:lnTo>
                  <a:lnTo>
                    <a:pt x="356045" y="177641"/>
                  </a:lnTo>
                  <a:lnTo>
                    <a:pt x="446437" y="59436"/>
                  </a:lnTo>
                  <a:cubicBezTo>
                    <a:pt x="475107" y="22003"/>
                    <a:pt x="519589" y="0"/>
                    <a:pt x="566738" y="0"/>
                  </a:cubicBezTo>
                  <a:lnTo>
                    <a:pt x="677513" y="0"/>
                  </a:lnTo>
                  <a:lnTo>
                    <a:pt x="439102" y="295942"/>
                  </a:lnTo>
                  <a:close/>
                </a:path>
              </a:pathLst>
            </a:custGeom>
            <a:solidFill>
              <a:srgbClr val="0001B5"/>
            </a:solidFill>
            <a:ln w="9525" cap="flat">
              <a:noFill/>
              <a:prstDash val="solid"/>
              <a:miter/>
            </a:ln>
          </p:spPr>
          <p:txBody>
            <a:bodyPr rtlCol="0" anchor="ctr"/>
            <a:lstStyle/>
            <a:p>
              <a:endParaRPr lang="en-GB"/>
            </a:p>
          </p:txBody>
        </p:sp>
      </p:grpSp>
    </p:spTree>
    <p:extLst>
      <p:ext uri="{BB962C8B-B14F-4D97-AF65-F5344CB8AC3E}">
        <p14:creationId xmlns:p14="http://schemas.microsoft.com/office/powerpoint/2010/main" val="136921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ftr" idx="11"/>
          </p:nvPr>
        </p:nvSpPr>
        <p:spPr>
          <a:xfrm>
            <a:off x="271669" y="6356350"/>
            <a:ext cx="473165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Outfit"/>
                <a:ea typeface="Outfit"/>
                <a:cs typeface="Outfit"/>
                <a:sym typeface="Outfi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sldNum" idx="12"/>
          </p:nvPr>
        </p:nvSpPr>
        <p:spPr>
          <a:xfrm>
            <a:off x="9216887"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0003AA"/>
                </a:solidFill>
                <a:latin typeface="Outfit"/>
                <a:ea typeface="Outfit"/>
                <a:cs typeface="Outfit"/>
                <a:sym typeface="Outfit"/>
              </a:defRPr>
            </a:lvl1pPr>
            <a:lvl2pPr marL="0" marR="0" lvl="1" indent="0" algn="r" rtl="0">
              <a:spcBef>
                <a:spcPts val="0"/>
              </a:spcBef>
              <a:buNone/>
              <a:defRPr sz="1000" b="0" i="0" u="none" strike="noStrike" cap="none">
                <a:solidFill>
                  <a:srgbClr val="0003AA"/>
                </a:solidFill>
                <a:latin typeface="Outfit"/>
                <a:ea typeface="Outfit"/>
                <a:cs typeface="Outfit"/>
                <a:sym typeface="Outfit"/>
              </a:defRPr>
            </a:lvl2pPr>
            <a:lvl3pPr marL="0" marR="0" lvl="2" indent="0" algn="r" rtl="0">
              <a:spcBef>
                <a:spcPts val="0"/>
              </a:spcBef>
              <a:buNone/>
              <a:defRPr sz="1000" b="0" i="0" u="none" strike="noStrike" cap="none">
                <a:solidFill>
                  <a:srgbClr val="0003AA"/>
                </a:solidFill>
                <a:latin typeface="Outfit"/>
                <a:ea typeface="Outfit"/>
                <a:cs typeface="Outfit"/>
                <a:sym typeface="Outfit"/>
              </a:defRPr>
            </a:lvl3pPr>
            <a:lvl4pPr marL="0" marR="0" lvl="3" indent="0" algn="r" rtl="0">
              <a:spcBef>
                <a:spcPts val="0"/>
              </a:spcBef>
              <a:buNone/>
              <a:defRPr sz="1000" b="0" i="0" u="none" strike="noStrike" cap="none">
                <a:solidFill>
                  <a:srgbClr val="0003AA"/>
                </a:solidFill>
                <a:latin typeface="Outfit"/>
                <a:ea typeface="Outfit"/>
                <a:cs typeface="Outfit"/>
                <a:sym typeface="Outfit"/>
              </a:defRPr>
            </a:lvl4pPr>
            <a:lvl5pPr marL="0" marR="0" lvl="4" indent="0" algn="r" rtl="0">
              <a:spcBef>
                <a:spcPts val="0"/>
              </a:spcBef>
              <a:buNone/>
              <a:defRPr sz="1000" b="0" i="0" u="none" strike="noStrike" cap="none">
                <a:solidFill>
                  <a:srgbClr val="0003AA"/>
                </a:solidFill>
                <a:latin typeface="Outfit"/>
                <a:ea typeface="Outfit"/>
                <a:cs typeface="Outfit"/>
                <a:sym typeface="Outfit"/>
              </a:defRPr>
            </a:lvl5pPr>
            <a:lvl6pPr marL="0" marR="0" lvl="5" indent="0" algn="r" rtl="0">
              <a:spcBef>
                <a:spcPts val="0"/>
              </a:spcBef>
              <a:buNone/>
              <a:defRPr sz="1000" b="0" i="0" u="none" strike="noStrike" cap="none">
                <a:solidFill>
                  <a:srgbClr val="0003AA"/>
                </a:solidFill>
                <a:latin typeface="Outfit"/>
                <a:ea typeface="Outfit"/>
                <a:cs typeface="Outfit"/>
                <a:sym typeface="Outfit"/>
              </a:defRPr>
            </a:lvl6pPr>
            <a:lvl7pPr marL="0" marR="0" lvl="6" indent="0" algn="r" rtl="0">
              <a:spcBef>
                <a:spcPts val="0"/>
              </a:spcBef>
              <a:buNone/>
              <a:defRPr sz="1000" b="0" i="0" u="none" strike="noStrike" cap="none">
                <a:solidFill>
                  <a:srgbClr val="0003AA"/>
                </a:solidFill>
                <a:latin typeface="Outfit"/>
                <a:ea typeface="Outfit"/>
                <a:cs typeface="Outfit"/>
                <a:sym typeface="Outfit"/>
              </a:defRPr>
            </a:lvl7pPr>
            <a:lvl8pPr marL="0" marR="0" lvl="7" indent="0" algn="r" rtl="0">
              <a:spcBef>
                <a:spcPts val="0"/>
              </a:spcBef>
              <a:buNone/>
              <a:defRPr sz="1000" b="0" i="0" u="none" strike="noStrike" cap="none">
                <a:solidFill>
                  <a:srgbClr val="0003AA"/>
                </a:solidFill>
                <a:latin typeface="Outfit"/>
                <a:ea typeface="Outfit"/>
                <a:cs typeface="Outfit"/>
                <a:sym typeface="Outfit"/>
              </a:defRPr>
            </a:lvl8pPr>
            <a:lvl9pPr marL="0" marR="0" lvl="8" indent="0" algn="r" rtl="0">
              <a:spcBef>
                <a:spcPts val="0"/>
              </a:spcBef>
              <a:buNone/>
              <a:defRPr sz="1000" b="0" i="0" u="none" strike="noStrike" cap="none">
                <a:solidFill>
                  <a:srgbClr val="0003AA"/>
                </a:solidFill>
                <a:latin typeface="Outfit"/>
                <a:ea typeface="Outfit"/>
                <a:cs typeface="Outfit"/>
                <a:sym typeface="Outfit"/>
              </a:defRPr>
            </a:lvl9pPr>
          </a:lstStyle>
          <a:p>
            <a:pPr marL="0" lvl="0" indent="0" algn="r" rtl="0">
              <a:spcBef>
                <a:spcPts val="0"/>
              </a:spcBef>
              <a:spcAft>
                <a:spcPts val="0"/>
              </a:spcAft>
              <a:buNone/>
            </a:pPr>
            <a:fld id="{00000000-1234-1234-1234-123412341234}" type="slidenum">
              <a:rPr lang="en-US"/>
              <a:t>‹#›</a:t>
            </a:fld>
            <a:endParaRPr/>
          </a:p>
        </p:txBody>
      </p:sp>
      <p:sp>
        <p:nvSpPr>
          <p:cNvPr id="12" name="Google Shape;12;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Outfit"/>
                <a:ea typeface="Outfit"/>
                <a:cs typeface="Outfit"/>
                <a:sym typeface="Outf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Outfit"/>
                <a:ea typeface="Outfit"/>
                <a:cs typeface="Outfit"/>
                <a:sym typeface="Outf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utfit"/>
                <a:ea typeface="Outfit"/>
                <a:cs typeface="Outfit"/>
                <a:sym typeface="Outf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utfit"/>
                <a:ea typeface="Outfit"/>
                <a:cs typeface="Outfit"/>
                <a:sym typeface="Outf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utfit"/>
                <a:ea typeface="Outfit"/>
                <a:cs typeface="Outfit"/>
                <a:sym typeface="Outf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Outfit"/>
              <a:buNone/>
              <a:defRPr sz="4400" b="0" i="0" u="none" strike="noStrike" cap="none">
                <a:solidFill>
                  <a:schemeClr val="dk1"/>
                </a:solidFill>
                <a:latin typeface="Outfit"/>
                <a:ea typeface="Outfit"/>
                <a:cs typeface="Outfit"/>
                <a:sym typeface="Outfi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4" r:id="rId3"/>
    <p:sldLayoutId id="2147483699" r:id="rId4"/>
    <p:sldLayoutId id="2147483695" r:id="rId5"/>
    <p:sldLayoutId id="2147483700"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3"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17.png"/><Relationship Id="rId4" Type="http://schemas.openxmlformats.org/officeDocument/2006/relationships/image" Target="../media/image20.jpe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BFDF134F-9B84-95FC-FA41-2CF706492B59}"/>
              </a:ext>
            </a:extLst>
          </p:cNvPr>
          <p:cNvSpPr>
            <a:spLocks noGrp="1"/>
          </p:cNvSpPr>
          <p:nvPr>
            <p:ph type="subTitle" idx="2"/>
          </p:nvPr>
        </p:nvSpPr>
        <p:spPr/>
        <p:txBody>
          <a:bodyPr>
            <a:normAutofit/>
          </a:bodyPr>
          <a:lstStyle/>
          <a:p>
            <a:r>
              <a:rPr lang="en-US" sz="2400" dirty="0"/>
              <a:t>2023 Contractor Management Awards</a:t>
            </a:r>
          </a:p>
        </p:txBody>
      </p:sp>
      <p:pic>
        <p:nvPicPr>
          <p:cNvPr id="3" name="Picture 2" descr="A grey and yellow award&#10;&#10;Description automatically generated">
            <a:extLst>
              <a:ext uri="{FF2B5EF4-FFF2-40B4-BE49-F238E27FC236}">
                <a16:creationId xmlns:a16="http://schemas.microsoft.com/office/drawing/2014/main" id="{CCA295B8-D2DA-4148-ED52-343A99150768}"/>
              </a:ext>
            </a:extLst>
          </p:cNvPr>
          <p:cNvPicPr>
            <a:picLocks noChangeAspect="1"/>
          </p:cNvPicPr>
          <p:nvPr/>
        </p:nvPicPr>
        <p:blipFill>
          <a:blip r:embed="rId2"/>
          <a:stretch>
            <a:fillRect/>
          </a:stretch>
        </p:blipFill>
        <p:spPr>
          <a:xfrm>
            <a:off x="10474717" y="4450071"/>
            <a:ext cx="1529566" cy="2249307"/>
          </a:xfrm>
          <a:prstGeom prst="rect">
            <a:avLst/>
          </a:prstGeom>
        </p:spPr>
      </p:pic>
    </p:spTree>
    <p:extLst>
      <p:ext uri="{BB962C8B-B14F-4D97-AF65-F5344CB8AC3E}">
        <p14:creationId xmlns:p14="http://schemas.microsoft.com/office/powerpoint/2010/main" val="78912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11B8AE-E6BB-7082-3987-D2252D79A3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3" name="Title 2">
            <a:extLst>
              <a:ext uri="{FF2B5EF4-FFF2-40B4-BE49-F238E27FC236}">
                <a16:creationId xmlns:a16="http://schemas.microsoft.com/office/drawing/2014/main" id="{5C4C2A09-2B89-86D8-58FA-AC49D0EFBCBA}"/>
              </a:ext>
            </a:extLst>
          </p:cNvPr>
          <p:cNvSpPr>
            <a:spLocks noGrp="1"/>
          </p:cNvSpPr>
          <p:nvPr>
            <p:ph type="title"/>
          </p:nvPr>
        </p:nvSpPr>
        <p:spPr/>
        <p:txBody>
          <a:bodyPr/>
          <a:lstStyle/>
          <a:p>
            <a:r>
              <a:rPr lang="en-US" dirty="0"/>
              <a:t>Guideline</a:t>
            </a:r>
          </a:p>
        </p:txBody>
      </p:sp>
      <p:sp>
        <p:nvSpPr>
          <p:cNvPr id="6" name="Text Box 15">
            <a:extLst>
              <a:ext uri="{FF2B5EF4-FFF2-40B4-BE49-F238E27FC236}">
                <a16:creationId xmlns:a16="http://schemas.microsoft.com/office/drawing/2014/main" id="{57BA9123-D353-79B2-BD98-0D38B0BFE0A3}"/>
              </a:ext>
            </a:extLst>
          </p:cNvPr>
          <p:cNvSpPr txBox="1">
            <a:spLocks noChangeArrowheads="1"/>
          </p:cNvSpPr>
          <p:nvPr/>
        </p:nvSpPr>
        <p:spPr bwMode="auto">
          <a:xfrm>
            <a:off x="3261754" y="1967875"/>
            <a:ext cx="8375074" cy="4278094"/>
          </a:xfrm>
          <a:prstGeom prst="rect">
            <a:avLst/>
          </a:prstGeom>
          <a:noFill/>
          <a:ln w="9525">
            <a:noFill/>
            <a:miter lim="800000"/>
            <a:headEnd/>
            <a:tailEnd/>
          </a:ln>
        </p:spPr>
        <p:txBody>
          <a:bodyPr wrap="square">
            <a:spAutoFit/>
          </a:bodyPr>
          <a:lstStyle/>
          <a:p>
            <a:pPr>
              <a:defRPr/>
            </a:pPr>
            <a:r>
              <a:rPr lang="en-US" sz="1600" b="1" dirty="0">
                <a:latin typeface="+mj-lt"/>
              </a:rPr>
              <a:t>One slide for each initiative based on the following:</a:t>
            </a:r>
          </a:p>
          <a:p>
            <a:pPr>
              <a:defRPr/>
            </a:pPr>
            <a:endParaRPr lang="en-US" sz="1600" b="1" dirty="0">
              <a:latin typeface="+mj-lt"/>
            </a:endParaRPr>
          </a:p>
          <a:p>
            <a:pPr>
              <a:defRPr/>
            </a:pPr>
            <a:r>
              <a:rPr lang="en-US" sz="1600" b="1" dirty="0">
                <a:latin typeface="+mj-lt"/>
              </a:rPr>
              <a:t>Ensure that the initiative was implemented in 2023, was of high impact and can be replicated somewhere else.</a:t>
            </a:r>
          </a:p>
          <a:p>
            <a:pPr>
              <a:defRPr/>
            </a:pPr>
            <a:endParaRPr lang="en-US" sz="1600" b="1" dirty="0">
              <a:latin typeface="+mj-lt"/>
            </a:endParaRPr>
          </a:p>
          <a:p>
            <a:pPr marL="285750" indent="-285750">
              <a:buFont typeface="Wingdings" panose="05000000000000000000" pitchFamily="2" charset="2"/>
              <a:buChar char="ü"/>
              <a:defRPr/>
            </a:pPr>
            <a:r>
              <a:rPr lang="en-US" sz="1600" dirty="0">
                <a:latin typeface="+mj-lt"/>
              </a:rPr>
              <a:t>It is important to note that this section </a:t>
            </a:r>
            <a:r>
              <a:rPr lang="en-GB" sz="1600" dirty="0">
                <a:latin typeface="+mj-lt"/>
              </a:rPr>
              <a:t>must only include actual Contractor Management initiatives/innovations.</a:t>
            </a:r>
          </a:p>
          <a:p>
            <a:pPr marL="285750" indent="-285750">
              <a:buFont typeface="Wingdings" panose="05000000000000000000" pitchFamily="2" charset="2"/>
              <a:buChar char="ü"/>
              <a:defRPr/>
            </a:pPr>
            <a:endParaRPr lang="en-GB" sz="1600" dirty="0">
              <a:latin typeface="+mj-lt"/>
            </a:endParaRPr>
          </a:p>
          <a:p>
            <a:pPr marL="285750" indent="-285750">
              <a:buFont typeface="Wingdings" panose="05000000000000000000" pitchFamily="2" charset="2"/>
              <a:buChar char="ü"/>
              <a:defRPr/>
            </a:pPr>
            <a:r>
              <a:rPr lang="en-US" sz="1600" dirty="0">
                <a:latin typeface="+mj-lt"/>
              </a:rPr>
              <a:t>It is also important to note that this section must only include initiatives/innovations rather than details about routine work that should be in place anyway e.g., machinery guarding, etc.</a:t>
            </a:r>
          </a:p>
          <a:p>
            <a:pPr marL="285750" indent="-285750">
              <a:buFont typeface="Wingdings" panose="05000000000000000000" pitchFamily="2" charset="2"/>
              <a:buChar char="ü"/>
              <a:defRPr/>
            </a:pPr>
            <a:endParaRPr lang="en-GB" sz="1600" dirty="0">
              <a:latin typeface="+mj-lt"/>
            </a:endParaRPr>
          </a:p>
          <a:p>
            <a:pPr marL="285750" indent="-285750">
              <a:buFont typeface="Wingdings" panose="05000000000000000000" pitchFamily="2" charset="2"/>
              <a:buChar char="ü"/>
              <a:defRPr/>
            </a:pPr>
            <a:r>
              <a:rPr lang="en-US" sz="1600" dirty="0">
                <a:latin typeface="+mj-lt"/>
              </a:rPr>
              <a:t>An applicant is also able to submit a Good Practice that they have replicated from another operation outside of their country. This must be made clear in the slide.  Examples like this are encouraged because it shows that Good Practices are being cascaded in the organization and evaluations made to determine how it can be implemented locally.  </a:t>
            </a:r>
            <a:endParaRPr lang="en-GB" sz="1600" dirty="0">
              <a:latin typeface="+mj-lt"/>
            </a:endParaRPr>
          </a:p>
        </p:txBody>
      </p:sp>
      <p:sp>
        <p:nvSpPr>
          <p:cNvPr id="7" name="Text Box 9">
            <a:extLst>
              <a:ext uri="{FF2B5EF4-FFF2-40B4-BE49-F238E27FC236}">
                <a16:creationId xmlns:a16="http://schemas.microsoft.com/office/drawing/2014/main" id="{0EDBB341-661E-0FBC-F0EE-787E245E49B6}"/>
              </a:ext>
            </a:extLst>
          </p:cNvPr>
          <p:cNvSpPr txBox="1">
            <a:spLocks noChangeArrowheads="1"/>
          </p:cNvSpPr>
          <p:nvPr/>
        </p:nvSpPr>
        <p:spPr bwMode="auto">
          <a:xfrm>
            <a:off x="553584" y="1620722"/>
            <a:ext cx="2557463" cy="571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s-MX" sz="1200" b="1" dirty="0">
                <a:solidFill>
                  <a:srgbClr val="000000"/>
                </a:solidFill>
                <a:latin typeface="+mj-lt"/>
                <a:cs typeface="Arial" panose="020B0604020202020204" pitchFamily="34" charset="0"/>
              </a:rPr>
              <a:t>Country:	</a:t>
            </a:r>
            <a:r>
              <a:rPr lang="en-GB" altLang="es-MX" sz="1200" b="1" dirty="0" err="1">
                <a:solidFill>
                  <a:srgbClr val="000000"/>
                </a:solidFill>
                <a:latin typeface="+mj-lt"/>
                <a:cs typeface="Arial" panose="020B0604020202020204" pitchFamily="34" charset="0"/>
              </a:rPr>
              <a:t>xxxx</a:t>
            </a:r>
            <a:endParaRPr lang="en-GB" altLang="es-MX" sz="1200" b="1" dirty="0">
              <a:solidFill>
                <a:srgbClr val="000000"/>
              </a:solidFill>
              <a:latin typeface="+mj-lt"/>
              <a:cs typeface="Arial" panose="020B0604020202020204" pitchFamily="34" charset="0"/>
            </a:endParaRPr>
          </a:p>
          <a:p>
            <a:pPr eaLnBrk="1" hangingPunct="1">
              <a:spcBef>
                <a:spcPct val="50000"/>
              </a:spcBef>
            </a:pPr>
            <a:r>
              <a:rPr lang="en-GB" altLang="es-MX" sz="1200" b="1" dirty="0">
                <a:solidFill>
                  <a:srgbClr val="000000"/>
                </a:solidFill>
                <a:latin typeface="+mj-lt"/>
                <a:cs typeface="Arial" panose="020B0604020202020204" pitchFamily="34" charset="0"/>
              </a:rPr>
              <a:t>Contact:	(enter  name here)</a:t>
            </a:r>
          </a:p>
        </p:txBody>
      </p:sp>
      <p:sp>
        <p:nvSpPr>
          <p:cNvPr id="8" name="Text Box 10">
            <a:extLst>
              <a:ext uri="{FF2B5EF4-FFF2-40B4-BE49-F238E27FC236}">
                <a16:creationId xmlns:a16="http://schemas.microsoft.com/office/drawing/2014/main" id="{42F8A075-C5B1-3695-CC7F-A2111E4773F5}"/>
              </a:ext>
            </a:extLst>
          </p:cNvPr>
          <p:cNvSpPr txBox="1">
            <a:spLocks noChangeArrowheads="1"/>
          </p:cNvSpPr>
          <p:nvPr/>
        </p:nvSpPr>
        <p:spPr bwMode="auto">
          <a:xfrm>
            <a:off x="553584" y="1333384"/>
            <a:ext cx="2557463" cy="277813"/>
          </a:xfrm>
          <a:prstGeom prst="rect">
            <a:avLst/>
          </a:prstGeom>
          <a:solidFill>
            <a:srgbClr val="000080"/>
          </a:solidFill>
          <a:ln w="9525">
            <a:solidFill>
              <a:srgbClr val="00008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s-MX" sz="1200" b="1">
                <a:solidFill>
                  <a:srgbClr val="FFFFFF"/>
                </a:solidFill>
                <a:latin typeface="+mj-lt"/>
                <a:cs typeface="Arial" panose="020B0604020202020204" pitchFamily="34" charset="0"/>
              </a:rPr>
              <a:t>From</a:t>
            </a:r>
          </a:p>
        </p:txBody>
      </p:sp>
      <p:sp>
        <p:nvSpPr>
          <p:cNvPr id="9" name="Text Box 22">
            <a:extLst>
              <a:ext uri="{FF2B5EF4-FFF2-40B4-BE49-F238E27FC236}">
                <a16:creationId xmlns:a16="http://schemas.microsoft.com/office/drawing/2014/main" id="{74D4FE85-C67B-C102-15A7-A7E58ECAAB74}"/>
              </a:ext>
            </a:extLst>
          </p:cNvPr>
          <p:cNvSpPr txBox="1">
            <a:spLocks noChangeArrowheads="1"/>
          </p:cNvSpPr>
          <p:nvPr/>
        </p:nvSpPr>
        <p:spPr bwMode="auto">
          <a:xfrm>
            <a:off x="555172" y="2546234"/>
            <a:ext cx="2555875" cy="37087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82550" indent="-825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ts val="600"/>
              </a:spcBef>
              <a:buFont typeface="Arial" panose="020B0604020202020204" pitchFamily="34" charset="0"/>
              <a:buChar char="•"/>
            </a:pPr>
            <a:r>
              <a:rPr lang="en-US" altLang="es-MX" sz="1100" b="1" dirty="0">
                <a:solidFill>
                  <a:srgbClr val="000000"/>
                </a:solidFill>
                <a:latin typeface="+mj-lt"/>
              </a:rPr>
              <a:t> </a:t>
            </a:r>
            <a:r>
              <a:rPr lang="en-GB" altLang="es-MX" sz="1100" dirty="0" err="1">
                <a:solidFill>
                  <a:srgbClr val="000000"/>
                </a:solidFill>
                <a:latin typeface="+mj-lt"/>
              </a:rPr>
              <a:t>xxxxx</a:t>
            </a: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r>
              <a:rPr lang="en-GB" altLang="es-MX" sz="1100" dirty="0">
                <a:solidFill>
                  <a:srgbClr val="000000"/>
                </a:solidFill>
                <a:latin typeface="+mj-lt"/>
              </a:rPr>
              <a:t> </a:t>
            </a:r>
            <a:r>
              <a:rPr lang="en-GB" altLang="es-MX" sz="1100" dirty="0" err="1">
                <a:solidFill>
                  <a:srgbClr val="000000"/>
                </a:solidFill>
                <a:latin typeface="+mj-lt"/>
              </a:rPr>
              <a:t>xxxxx</a:t>
            </a: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r>
              <a:rPr lang="en-GB" altLang="es-MX" sz="1100" dirty="0">
                <a:solidFill>
                  <a:srgbClr val="000000"/>
                </a:solidFill>
                <a:latin typeface="+mj-lt"/>
              </a:rPr>
              <a:t> </a:t>
            </a:r>
            <a:r>
              <a:rPr lang="en-GB" altLang="es-MX" sz="1100" dirty="0" err="1">
                <a:solidFill>
                  <a:srgbClr val="000000"/>
                </a:solidFill>
                <a:latin typeface="+mj-lt"/>
              </a:rPr>
              <a:t>xxxxx</a:t>
            </a: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a:p>
            <a:pPr algn="just" eaLnBrk="1" hangingPunct="1">
              <a:spcBef>
                <a:spcPts val="600"/>
              </a:spcBef>
              <a:buFont typeface="Arial" panose="020B0604020202020204" pitchFamily="34" charset="0"/>
              <a:buChar char="•"/>
            </a:pPr>
            <a:endParaRPr lang="en-GB" altLang="es-MX" sz="1100" dirty="0">
              <a:solidFill>
                <a:srgbClr val="000000"/>
              </a:solidFill>
              <a:latin typeface="+mj-lt"/>
            </a:endParaRPr>
          </a:p>
        </p:txBody>
      </p:sp>
      <p:sp>
        <p:nvSpPr>
          <p:cNvPr id="10" name="Text Box 10">
            <a:extLst>
              <a:ext uri="{FF2B5EF4-FFF2-40B4-BE49-F238E27FC236}">
                <a16:creationId xmlns:a16="http://schemas.microsoft.com/office/drawing/2014/main" id="{E370EED5-399C-FF7B-BA9C-95442AE3FFAA}"/>
              </a:ext>
            </a:extLst>
          </p:cNvPr>
          <p:cNvSpPr txBox="1">
            <a:spLocks noChangeArrowheads="1"/>
          </p:cNvSpPr>
          <p:nvPr/>
        </p:nvSpPr>
        <p:spPr bwMode="auto">
          <a:xfrm>
            <a:off x="553584" y="2268422"/>
            <a:ext cx="2557463" cy="277812"/>
          </a:xfrm>
          <a:prstGeom prst="rect">
            <a:avLst/>
          </a:prstGeom>
          <a:solidFill>
            <a:srgbClr val="000080"/>
          </a:solidFill>
          <a:ln w="9525">
            <a:solidFill>
              <a:srgbClr val="00008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s-MX" sz="1200" b="1">
                <a:solidFill>
                  <a:srgbClr val="FFFFFF"/>
                </a:solidFill>
                <a:latin typeface="+mj-lt"/>
                <a:cs typeface="Arial" panose="020B0604020202020204" pitchFamily="34" charset="0"/>
              </a:rPr>
              <a:t>Details</a:t>
            </a:r>
          </a:p>
        </p:txBody>
      </p:sp>
      <p:pic>
        <p:nvPicPr>
          <p:cNvPr id="16" name="Picture 15">
            <a:extLst>
              <a:ext uri="{FF2B5EF4-FFF2-40B4-BE49-F238E27FC236}">
                <a16:creationId xmlns:a16="http://schemas.microsoft.com/office/drawing/2014/main" id="{330D2483-257C-51BD-D7F3-1BF6623E9AB4}"/>
              </a:ext>
            </a:extLst>
          </p:cNvPr>
          <p:cNvPicPr>
            <a:picLocks noChangeAspect="1"/>
          </p:cNvPicPr>
          <p:nvPr/>
        </p:nvPicPr>
        <p:blipFill>
          <a:blip r:embed="rId2"/>
          <a:stretch>
            <a:fillRect/>
          </a:stretch>
        </p:blipFill>
        <p:spPr>
          <a:xfrm>
            <a:off x="3671988" y="379327"/>
            <a:ext cx="944962" cy="951058"/>
          </a:xfrm>
          <a:prstGeom prst="rect">
            <a:avLst/>
          </a:prstGeom>
        </p:spPr>
      </p:pic>
    </p:spTree>
    <p:extLst>
      <p:ext uri="{BB962C8B-B14F-4D97-AF65-F5344CB8AC3E}">
        <p14:creationId xmlns:p14="http://schemas.microsoft.com/office/powerpoint/2010/main" val="198978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C2A09-2B89-86D8-58FA-AC49D0EFBCBA}"/>
              </a:ext>
            </a:extLst>
          </p:cNvPr>
          <p:cNvSpPr>
            <a:spLocks noGrp="1"/>
          </p:cNvSpPr>
          <p:nvPr>
            <p:ph type="title"/>
          </p:nvPr>
        </p:nvSpPr>
        <p:spPr>
          <a:xfrm>
            <a:off x="425600" y="54109"/>
            <a:ext cx="9532200" cy="459000"/>
          </a:xfrm>
        </p:spPr>
        <p:txBody>
          <a:bodyPr/>
          <a:lstStyle/>
          <a:p>
            <a:r>
              <a:rPr lang="en-US" sz="2400" dirty="0"/>
              <a:t>Contractor Management – Safety School for Contractors</a:t>
            </a:r>
          </a:p>
        </p:txBody>
      </p:sp>
      <p:sp>
        <p:nvSpPr>
          <p:cNvPr id="4" name="Text Box 9">
            <a:extLst>
              <a:ext uri="{FF2B5EF4-FFF2-40B4-BE49-F238E27FC236}">
                <a16:creationId xmlns:a16="http://schemas.microsoft.com/office/drawing/2014/main" id="{14CB54AF-CE9C-5B66-63D6-CBE42B626BAE}"/>
              </a:ext>
            </a:extLst>
          </p:cNvPr>
          <p:cNvSpPr txBox="1">
            <a:spLocks noChangeArrowheads="1"/>
          </p:cNvSpPr>
          <p:nvPr/>
        </p:nvSpPr>
        <p:spPr bwMode="auto">
          <a:xfrm>
            <a:off x="420616" y="942556"/>
            <a:ext cx="4357688" cy="571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b="1" dirty="0">
                <a:solidFill>
                  <a:srgbClr val="000000"/>
                </a:solidFill>
                <a:latin typeface="+mj-lt"/>
                <a:cs typeface="Arial" panose="020B0604020202020204" pitchFamily="34" charset="0"/>
              </a:rPr>
              <a:t>Country:	Costa Rica </a:t>
            </a:r>
          </a:p>
          <a:p>
            <a:pPr eaLnBrk="1" hangingPunct="1">
              <a:spcBef>
                <a:spcPct val="50000"/>
              </a:spcBef>
            </a:pPr>
            <a:r>
              <a:rPr lang="en-GB" altLang="en-US" sz="1200" b="1" dirty="0">
                <a:solidFill>
                  <a:srgbClr val="000000"/>
                </a:solidFill>
                <a:latin typeface="+mj-lt"/>
                <a:cs typeface="Arial" panose="020B0604020202020204" pitchFamily="34" charset="0"/>
              </a:rPr>
              <a:t>Contact:	Pamela Gonzalez   </a:t>
            </a:r>
          </a:p>
        </p:txBody>
      </p:sp>
      <p:sp>
        <p:nvSpPr>
          <p:cNvPr id="5" name="Text Box 10">
            <a:extLst>
              <a:ext uri="{FF2B5EF4-FFF2-40B4-BE49-F238E27FC236}">
                <a16:creationId xmlns:a16="http://schemas.microsoft.com/office/drawing/2014/main" id="{BB65788D-DA9E-6BC5-4FC9-3B4E6635E914}"/>
              </a:ext>
            </a:extLst>
          </p:cNvPr>
          <p:cNvSpPr txBox="1">
            <a:spLocks noChangeArrowheads="1"/>
          </p:cNvSpPr>
          <p:nvPr/>
        </p:nvSpPr>
        <p:spPr bwMode="auto">
          <a:xfrm>
            <a:off x="420617" y="655219"/>
            <a:ext cx="2557463" cy="277813"/>
          </a:xfrm>
          <a:prstGeom prst="rect">
            <a:avLst/>
          </a:prstGeom>
          <a:solidFill>
            <a:srgbClr val="000080"/>
          </a:solidFill>
          <a:ln w="9525">
            <a:solidFill>
              <a:srgbClr val="00008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b="1">
                <a:solidFill>
                  <a:srgbClr val="FFFFFF"/>
                </a:solidFill>
                <a:latin typeface="+mj-lt"/>
                <a:cs typeface="Arial" panose="020B0604020202020204" pitchFamily="34" charset="0"/>
              </a:rPr>
              <a:t>From</a:t>
            </a:r>
          </a:p>
        </p:txBody>
      </p:sp>
      <p:sp>
        <p:nvSpPr>
          <p:cNvPr id="11" name="Text Box 10">
            <a:extLst>
              <a:ext uri="{FF2B5EF4-FFF2-40B4-BE49-F238E27FC236}">
                <a16:creationId xmlns:a16="http://schemas.microsoft.com/office/drawing/2014/main" id="{20AA78AA-C34E-E0C6-D79E-01EF66A7B758}"/>
              </a:ext>
            </a:extLst>
          </p:cNvPr>
          <p:cNvSpPr txBox="1">
            <a:spLocks noChangeArrowheads="1"/>
          </p:cNvSpPr>
          <p:nvPr/>
        </p:nvSpPr>
        <p:spPr bwMode="auto">
          <a:xfrm>
            <a:off x="401956" y="1590257"/>
            <a:ext cx="2557463" cy="277812"/>
          </a:xfrm>
          <a:prstGeom prst="rect">
            <a:avLst/>
          </a:prstGeom>
          <a:solidFill>
            <a:srgbClr val="000080"/>
          </a:solidFill>
          <a:ln w="9525">
            <a:solidFill>
              <a:srgbClr val="00008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b="1">
                <a:solidFill>
                  <a:srgbClr val="FFFFFF"/>
                </a:solidFill>
                <a:latin typeface="+mj-lt"/>
                <a:cs typeface="Arial" panose="020B0604020202020204" pitchFamily="34" charset="0"/>
              </a:rPr>
              <a:t>Details</a:t>
            </a:r>
          </a:p>
        </p:txBody>
      </p:sp>
      <p:sp>
        <p:nvSpPr>
          <p:cNvPr id="12" name="Text Box 22">
            <a:extLst>
              <a:ext uri="{FF2B5EF4-FFF2-40B4-BE49-F238E27FC236}">
                <a16:creationId xmlns:a16="http://schemas.microsoft.com/office/drawing/2014/main" id="{9A3FAC37-4C8A-2736-80DD-8684E1415F6F}"/>
              </a:ext>
            </a:extLst>
          </p:cNvPr>
          <p:cNvSpPr txBox="1">
            <a:spLocks noChangeArrowheads="1"/>
          </p:cNvSpPr>
          <p:nvPr/>
        </p:nvSpPr>
        <p:spPr bwMode="auto">
          <a:xfrm>
            <a:off x="278432" y="1901556"/>
            <a:ext cx="6736731" cy="4496312"/>
          </a:xfrm>
          <a:prstGeom prst="rect">
            <a:avLst/>
          </a:prstGeom>
          <a:noFill/>
          <a:ln w="9525">
            <a:solidFill>
              <a:schemeClr val="tx1"/>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2388" indent="-52388" eaLnBrk="0" hangingPunct="0">
              <a:lnSpc>
                <a:spcPct val="97000"/>
              </a:lnSpc>
              <a:spcBef>
                <a:spcPct val="39000"/>
              </a:spcBef>
              <a:buFontTx/>
              <a:buChar char=" "/>
              <a:defRPr/>
            </a:pPr>
            <a:r>
              <a:rPr lang="en-GB" sz="1100" b="1" dirty="0">
                <a:latin typeface="+mj-lt"/>
                <a:cs typeface="Arial" panose="020B0604020202020204" pitchFamily="34" charset="0"/>
              </a:rPr>
              <a:t>Context:</a:t>
            </a:r>
          </a:p>
          <a:p>
            <a:pPr>
              <a:defRPr/>
            </a:pPr>
            <a:r>
              <a:rPr lang="en-US" sz="1000" dirty="0">
                <a:latin typeface="+mj-lt"/>
                <a:cs typeface="Arial" panose="020B0604020202020204" pitchFamily="34" charset="0"/>
              </a:rPr>
              <a:t>The importance of having a formal training process for contractor personnel, which impacts their way of thinking and brings them closer to the goal of zero4life made us create a safety school for contractors, where they undergo a process of awareness, training and evaluation, practice of procedures.</a:t>
            </a:r>
          </a:p>
          <a:p>
            <a:pPr>
              <a:defRPr/>
            </a:pPr>
            <a:endParaRPr lang="en-US" sz="1000" dirty="0">
              <a:latin typeface="+mj-lt"/>
              <a:cs typeface="Arial" panose="020B0604020202020204" pitchFamily="34" charset="0"/>
            </a:endParaRPr>
          </a:p>
          <a:p>
            <a:pPr marL="82550" indent="-82550">
              <a:defRPr/>
            </a:pPr>
            <a:r>
              <a:rPr lang="en-US" sz="1100" b="1" dirty="0">
                <a:latin typeface="+mj-lt"/>
                <a:cs typeface="Arial" panose="020B0604020202020204" pitchFamily="34" charset="0"/>
              </a:rPr>
              <a:t>Description:</a:t>
            </a:r>
          </a:p>
          <a:p>
            <a:pPr>
              <a:buFontTx/>
              <a:buChar char="-"/>
              <a:defRPr/>
            </a:pPr>
            <a:r>
              <a:rPr lang="en-US" sz="1100" dirty="0">
                <a:latin typeface="+mj-lt"/>
                <a:cs typeface="Arial" panose="020B0604020202020204" pitchFamily="34" charset="0"/>
              </a:rPr>
              <a:t>The safety school for contractors has managed to raise the knowledge, commitment and safety culture in each of them, making them adapt safety as their priority, there is no difference between the CEMEX culture and that of a contractor.</a:t>
            </a:r>
          </a:p>
          <a:p>
            <a:pPr>
              <a:buFontTx/>
              <a:buChar char="-"/>
              <a:defRPr/>
            </a:pPr>
            <a:endParaRPr lang="en-US" sz="1100" dirty="0">
              <a:latin typeface="+mj-lt"/>
              <a:cs typeface="Arial" panose="020B0604020202020204" pitchFamily="34" charset="0"/>
            </a:endParaRPr>
          </a:p>
          <a:p>
            <a:pPr>
              <a:buFontTx/>
              <a:buChar char="-"/>
              <a:defRPr/>
            </a:pPr>
            <a:r>
              <a:rPr lang="en-US" sz="1100" u="sng" dirty="0">
                <a:latin typeface="+mj-lt"/>
                <a:cs typeface="Arial" panose="020B0604020202020204" pitchFamily="34" charset="0"/>
              </a:rPr>
              <a:t>Sensitization program</a:t>
            </a:r>
          </a:p>
          <a:p>
            <a:pPr>
              <a:defRPr/>
            </a:pPr>
            <a:r>
              <a:rPr lang="en-US" sz="1100" dirty="0">
                <a:latin typeface="+mj-lt"/>
                <a:cs typeface="Arial" panose="020B0604020202020204" pitchFamily="34" charset="0"/>
              </a:rPr>
              <a:t>Why safety should be my priority</a:t>
            </a:r>
          </a:p>
          <a:p>
            <a:pPr>
              <a:defRPr/>
            </a:pPr>
            <a:r>
              <a:rPr lang="en-US" sz="1100" dirty="0">
                <a:latin typeface="+mj-lt"/>
                <a:cs typeface="Arial" panose="020B0604020202020204" pitchFamily="34" charset="0"/>
              </a:rPr>
              <a:t>At home they wait for me</a:t>
            </a:r>
          </a:p>
          <a:p>
            <a:pPr>
              <a:defRPr/>
            </a:pPr>
            <a:r>
              <a:rPr lang="en-US" sz="1100" dirty="0">
                <a:latin typeface="+mj-lt"/>
                <a:cs typeface="Arial" panose="020B0604020202020204" pitchFamily="34" charset="0"/>
              </a:rPr>
              <a:t>A secure legacy</a:t>
            </a:r>
          </a:p>
          <a:p>
            <a:pPr>
              <a:defRPr/>
            </a:pPr>
            <a:r>
              <a:rPr lang="en-US" sz="1100" dirty="0">
                <a:latin typeface="+mj-lt"/>
                <a:cs typeface="Arial" panose="020B0604020202020204" pitchFamily="34" charset="0"/>
              </a:rPr>
              <a:t>My future</a:t>
            </a:r>
          </a:p>
          <a:p>
            <a:pPr>
              <a:buFontTx/>
              <a:buChar char="-"/>
              <a:defRPr/>
            </a:pPr>
            <a:endParaRPr lang="en-US" sz="1100" dirty="0">
              <a:latin typeface="+mj-lt"/>
              <a:cs typeface="Arial" panose="020B0604020202020204" pitchFamily="34" charset="0"/>
            </a:endParaRPr>
          </a:p>
          <a:p>
            <a:pPr>
              <a:buFontTx/>
              <a:buChar char="-"/>
              <a:defRPr/>
            </a:pPr>
            <a:r>
              <a:rPr lang="en-US" sz="1100" b="1" dirty="0">
                <a:latin typeface="+mj-lt"/>
                <a:cs typeface="Arial" panose="020B0604020202020204" pitchFamily="34" charset="0"/>
              </a:rPr>
              <a:t>Resources/How to roll-out:</a:t>
            </a:r>
          </a:p>
          <a:p>
            <a:pPr>
              <a:defRPr/>
            </a:pPr>
            <a:r>
              <a:rPr lang="en-US" sz="1100" dirty="0">
                <a:latin typeface="+mj-lt"/>
                <a:cs typeface="Arial" panose="020B0604020202020204" pitchFamily="34" charset="0"/>
              </a:rPr>
              <a:t>Special technical training to identify risks</a:t>
            </a:r>
          </a:p>
          <a:p>
            <a:pPr>
              <a:defRPr/>
            </a:pPr>
            <a:r>
              <a:rPr lang="en-US" sz="1100" dirty="0">
                <a:latin typeface="+mj-lt"/>
                <a:cs typeface="Arial" panose="020B0604020202020204" pitchFamily="34" charset="0"/>
              </a:rPr>
              <a:t>Special works with electrical risk</a:t>
            </a:r>
          </a:p>
          <a:p>
            <a:pPr>
              <a:defRPr/>
            </a:pPr>
            <a:r>
              <a:rPr lang="en-US" sz="1100" dirty="0">
                <a:latin typeface="+mj-lt"/>
                <a:cs typeface="Arial" panose="020B0604020202020204" pitchFamily="34" charset="0"/>
              </a:rPr>
              <a:t>Confined spaces, etc.</a:t>
            </a:r>
            <a:endParaRPr lang="pl-PL" sz="1100" dirty="0">
              <a:latin typeface="+mj-lt"/>
              <a:cs typeface="Arial" panose="020B0604020202020204" pitchFamily="34" charset="0"/>
            </a:endParaRPr>
          </a:p>
          <a:p>
            <a:pPr marL="82550" indent="-184150">
              <a:defRPr/>
            </a:pPr>
            <a:endParaRPr lang="en-GB" sz="1100" dirty="0">
              <a:latin typeface="+mj-lt"/>
              <a:cs typeface="Arial" panose="020B0604020202020204" pitchFamily="34" charset="0"/>
            </a:endParaRPr>
          </a:p>
          <a:p>
            <a:pPr marL="82550" indent="-82550">
              <a:defRPr/>
            </a:pPr>
            <a:r>
              <a:rPr lang="en-US" sz="1100" b="1" dirty="0">
                <a:latin typeface="+mj-lt"/>
                <a:cs typeface="Arial" panose="020B0604020202020204" pitchFamily="34" charset="0"/>
              </a:rPr>
              <a:t>Benefits</a:t>
            </a:r>
            <a:r>
              <a:rPr lang="pl-PL" sz="1100" b="1" dirty="0">
                <a:latin typeface="+mj-lt"/>
                <a:cs typeface="Arial" panose="020B0604020202020204" pitchFamily="34" charset="0"/>
              </a:rPr>
              <a:t> / Results</a:t>
            </a:r>
            <a:r>
              <a:rPr lang="en-US" sz="1100" b="1" dirty="0">
                <a:latin typeface="+mj-lt"/>
                <a:cs typeface="Arial" panose="020B0604020202020204" pitchFamily="34" charset="0"/>
              </a:rPr>
              <a:t>:</a:t>
            </a:r>
            <a:endParaRPr lang="en-GB" sz="1100" b="1" dirty="0">
              <a:latin typeface="+mj-lt"/>
              <a:cs typeface="Arial" panose="020B0604020202020204" pitchFamily="34" charset="0"/>
            </a:endParaRPr>
          </a:p>
          <a:p>
            <a:pPr marL="82550" indent="-82550">
              <a:spcBef>
                <a:spcPts val="0"/>
              </a:spcBef>
              <a:spcAft>
                <a:spcPts val="0"/>
              </a:spcAft>
              <a:buFontTx/>
              <a:buChar char="-"/>
              <a:defRPr/>
            </a:pPr>
            <a:r>
              <a:rPr lang="en-US" sz="1100" dirty="0">
                <a:latin typeface="+mj-lt"/>
                <a:cs typeface="Arial" panose="020B0604020202020204" pitchFamily="34" charset="0"/>
              </a:rPr>
              <a:t>Zero incidents of contractor employees</a:t>
            </a:r>
          </a:p>
          <a:p>
            <a:pPr marL="82550" indent="-82550">
              <a:spcBef>
                <a:spcPts val="0"/>
              </a:spcBef>
              <a:spcAft>
                <a:spcPts val="0"/>
              </a:spcAft>
              <a:buFontTx/>
              <a:buChar char="-"/>
              <a:defRPr/>
            </a:pPr>
            <a:r>
              <a:rPr lang="en-US" sz="1100" dirty="0">
                <a:latin typeface="+mj-lt"/>
                <a:cs typeface="Arial" panose="020B0604020202020204" pitchFamily="34" charset="0"/>
              </a:rPr>
              <a:t>52% less defaults to processes</a:t>
            </a:r>
          </a:p>
          <a:p>
            <a:pPr marL="82550" indent="-82550">
              <a:spcBef>
                <a:spcPts val="0"/>
              </a:spcBef>
              <a:spcAft>
                <a:spcPts val="0"/>
              </a:spcAft>
              <a:buFontTx/>
              <a:buChar char="-"/>
              <a:defRPr/>
            </a:pPr>
            <a:r>
              <a:rPr lang="en-US" sz="1100" dirty="0">
                <a:latin typeface="+mj-lt"/>
                <a:cs typeface="Arial" panose="020B0604020202020204" pitchFamily="34" charset="0"/>
              </a:rPr>
              <a:t>35% more participation in NMHA</a:t>
            </a:r>
          </a:p>
          <a:p>
            <a:pPr marL="82550" indent="-82550">
              <a:spcBef>
                <a:spcPts val="0"/>
              </a:spcBef>
              <a:spcAft>
                <a:spcPts val="0"/>
              </a:spcAft>
              <a:buFontTx/>
              <a:buChar char="-"/>
              <a:defRPr/>
            </a:pPr>
            <a:r>
              <a:rPr lang="en-US" sz="1100" dirty="0">
                <a:latin typeface="+mj-lt"/>
                <a:cs typeface="Arial" panose="020B0604020202020204" pitchFamily="34" charset="0"/>
              </a:rPr>
              <a:t>25% improvement in ILS (Index of leadership in security)</a:t>
            </a:r>
          </a:p>
          <a:p>
            <a:pPr marL="82550" indent="-82550">
              <a:spcBef>
                <a:spcPts val="0"/>
              </a:spcBef>
              <a:spcAft>
                <a:spcPts val="0"/>
              </a:spcAft>
              <a:buFontTx/>
              <a:buChar char="-"/>
              <a:defRPr/>
            </a:pPr>
            <a:r>
              <a:rPr lang="en-US" sz="1100" dirty="0">
                <a:latin typeface="+mj-lt"/>
                <a:cs typeface="Arial" panose="020B0604020202020204" pitchFamily="34" charset="0"/>
              </a:rPr>
              <a:t>Greater productivity in each task</a:t>
            </a:r>
            <a:endParaRPr lang="es-MX" sz="1200" dirty="0">
              <a:latin typeface="+mj-lt"/>
            </a:endParaRPr>
          </a:p>
        </p:txBody>
      </p:sp>
      <p:pic>
        <p:nvPicPr>
          <p:cNvPr id="13" name="Picture 7">
            <a:extLst>
              <a:ext uri="{FF2B5EF4-FFF2-40B4-BE49-F238E27FC236}">
                <a16:creationId xmlns:a16="http://schemas.microsoft.com/office/drawing/2014/main" id="{E14CEEAE-1AA0-24E0-3F94-C736BC905D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9263" y="917517"/>
            <a:ext cx="1531738" cy="93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D30A87D8-D1F0-E808-9961-59C3D14A9D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8333" y="920374"/>
            <a:ext cx="1902295" cy="933645"/>
          </a:xfrm>
          <a:prstGeom prst="rect">
            <a:avLst/>
          </a:prstGeom>
        </p:spPr>
      </p:pic>
      <p:pic>
        <p:nvPicPr>
          <p:cNvPr id="15" name="Picture 14">
            <a:extLst>
              <a:ext uri="{FF2B5EF4-FFF2-40B4-BE49-F238E27FC236}">
                <a16:creationId xmlns:a16="http://schemas.microsoft.com/office/drawing/2014/main" id="{0CDE1262-21A4-CC19-79C6-85BF2C2B1D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9263" y="2164457"/>
            <a:ext cx="1531253" cy="1285477"/>
          </a:xfrm>
          <a:prstGeom prst="rect">
            <a:avLst/>
          </a:prstGeom>
        </p:spPr>
      </p:pic>
      <p:pic>
        <p:nvPicPr>
          <p:cNvPr id="16" name="Picture 15">
            <a:extLst>
              <a:ext uri="{FF2B5EF4-FFF2-40B4-BE49-F238E27FC236}">
                <a16:creationId xmlns:a16="http://schemas.microsoft.com/office/drawing/2014/main" id="{039C1F41-F951-025D-7455-667366EF78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20565" y="2163104"/>
            <a:ext cx="1847255" cy="1275143"/>
          </a:xfrm>
          <a:prstGeom prst="rect">
            <a:avLst/>
          </a:prstGeom>
        </p:spPr>
      </p:pic>
      <p:pic>
        <p:nvPicPr>
          <p:cNvPr id="17" name="Picture 16">
            <a:extLst>
              <a:ext uri="{FF2B5EF4-FFF2-40B4-BE49-F238E27FC236}">
                <a16:creationId xmlns:a16="http://schemas.microsoft.com/office/drawing/2014/main" id="{1ABF8310-D4B2-C516-9F72-CD6347DF07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89263" y="3548844"/>
            <a:ext cx="1567221" cy="1309091"/>
          </a:xfrm>
          <a:prstGeom prst="rect">
            <a:avLst/>
          </a:prstGeom>
        </p:spPr>
      </p:pic>
      <p:pic>
        <p:nvPicPr>
          <p:cNvPr id="18" name="Picture 6">
            <a:extLst>
              <a:ext uri="{FF2B5EF4-FFF2-40B4-BE49-F238E27FC236}">
                <a16:creationId xmlns:a16="http://schemas.microsoft.com/office/drawing/2014/main" id="{3C2A3018-62D7-BAF3-96AB-AF54F13CC5C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720565" y="3548844"/>
            <a:ext cx="1847255" cy="13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a:extLst>
              <a:ext uri="{FF2B5EF4-FFF2-40B4-BE49-F238E27FC236}">
                <a16:creationId xmlns:a16="http://schemas.microsoft.com/office/drawing/2014/main" id="{B2C3CD4F-D09B-0BCA-A59A-D8052C91990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89263" y="5019339"/>
            <a:ext cx="1567221" cy="13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2C52D386-DB38-06C3-F13C-CDA530F5BE5D}"/>
              </a:ext>
            </a:extLst>
          </p:cNvPr>
          <p:cNvPicPr>
            <a:picLocks noChangeAspect="1"/>
          </p:cNvPicPr>
          <p:nvPr/>
        </p:nvPicPr>
        <p:blipFill>
          <a:blip r:embed="rId9"/>
          <a:stretch>
            <a:fillRect/>
          </a:stretch>
        </p:blipFill>
        <p:spPr>
          <a:xfrm>
            <a:off x="9771739" y="5029319"/>
            <a:ext cx="1801996" cy="1380015"/>
          </a:xfrm>
          <a:prstGeom prst="rect">
            <a:avLst/>
          </a:prstGeom>
        </p:spPr>
      </p:pic>
      <p:sp>
        <p:nvSpPr>
          <p:cNvPr id="21" name="TextBox 20">
            <a:extLst>
              <a:ext uri="{FF2B5EF4-FFF2-40B4-BE49-F238E27FC236}">
                <a16:creationId xmlns:a16="http://schemas.microsoft.com/office/drawing/2014/main" id="{FDF8A4B7-AA2D-FA67-1AAE-69786B0BD1A8}"/>
              </a:ext>
            </a:extLst>
          </p:cNvPr>
          <p:cNvSpPr txBox="1"/>
          <p:nvPr/>
        </p:nvSpPr>
        <p:spPr>
          <a:xfrm>
            <a:off x="7889263" y="1890081"/>
            <a:ext cx="3466922" cy="261610"/>
          </a:xfrm>
          <a:prstGeom prst="rect">
            <a:avLst/>
          </a:prstGeom>
          <a:solidFill>
            <a:schemeClr val="bg1"/>
          </a:solidFill>
          <a:ln>
            <a:solidFill>
              <a:srgbClr val="FF0000"/>
            </a:solidFill>
          </a:ln>
        </p:spPr>
        <p:txBody>
          <a:bodyPr wrap="square" rtlCol="0">
            <a:spAutoFit/>
          </a:bodyPr>
          <a:lstStyle/>
          <a:p>
            <a:pPr algn="ctr"/>
            <a:r>
              <a:rPr lang="en-US" sz="1100" dirty="0">
                <a:latin typeface="Arial" panose="020B0604020202020204" pitchFamily="34" charset="0"/>
                <a:cs typeface="Arial" panose="020B0604020202020204" pitchFamily="34" charset="0"/>
              </a:rPr>
              <a:t>Driving simulator and digital certification APP</a:t>
            </a:r>
            <a:endParaRPr lang="es-CR" sz="11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6410D00-D06A-9416-F9C2-CB6192AED299}"/>
              </a:ext>
            </a:extLst>
          </p:cNvPr>
          <p:cNvSpPr txBox="1"/>
          <p:nvPr/>
        </p:nvSpPr>
        <p:spPr>
          <a:xfrm>
            <a:off x="7889263" y="3242864"/>
            <a:ext cx="3466922" cy="261610"/>
          </a:xfrm>
          <a:prstGeom prst="rect">
            <a:avLst/>
          </a:prstGeom>
          <a:solidFill>
            <a:schemeClr val="bg1"/>
          </a:solidFill>
          <a:ln>
            <a:solidFill>
              <a:srgbClr val="FF0000"/>
            </a:solidFill>
          </a:ln>
        </p:spPr>
        <p:txBody>
          <a:bodyPr wrap="square" rtlCol="0">
            <a:spAutoFit/>
          </a:bodyPr>
          <a:lstStyle/>
          <a:p>
            <a:pPr algn="ctr"/>
            <a:r>
              <a:rPr lang="en-US" sz="1100" dirty="0">
                <a:latin typeface="Arial" panose="020B0604020202020204" pitchFamily="34" charset="0"/>
                <a:cs typeface="Arial" panose="020B0604020202020204" pitchFamily="34" charset="0"/>
              </a:rPr>
              <a:t>Digital center and practical tests</a:t>
            </a:r>
            <a:endParaRPr lang="es-CR" sz="11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53BDC6D-5359-3FA9-5BF8-21770738DC20}"/>
              </a:ext>
            </a:extLst>
          </p:cNvPr>
          <p:cNvSpPr txBox="1"/>
          <p:nvPr/>
        </p:nvSpPr>
        <p:spPr>
          <a:xfrm>
            <a:off x="7891001" y="4711715"/>
            <a:ext cx="3466922" cy="261610"/>
          </a:xfrm>
          <a:prstGeom prst="rect">
            <a:avLst/>
          </a:prstGeom>
          <a:solidFill>
            <a:schemeClr val="bg1"/>
          </a:solidFill>
          <a:ln>
            <a:solidFill>
              <a:srgbClr val="FF0000"/>
            </a:solidFill>
          </a:ln>
        </p:spPr>
        <p:txBody>
          <a:bodyPr wrap="square" rtlCol="0">
            <a:spAutoFit/>
          </a:bodyPr>
          <a:lstStyle/>
          <a:p>
            <a:pPr algn="ctr"/>
            <a:r>
              <a:rPr lang="en-US" sz="1100" dirty="0">
                <a:latin typeface="Arial" panose="020B0604020202020204" pitchFamily="34" charset="0"/>
                <a:cs typeface="Arial" panose="020B0604020202020204" pitchFamily="34" charset="0"/>
              </a:rPr>
              <a:t>Awareness program</a:t>
            </a:r>
            <a:endParaRPr lang="es-CR" sz="11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DEA6B75-9D59-F283-4AF6-E234C4D93F17}"/>
              </a:ext>
            </a:extLst>
          </p:cNvPr>
          <p:cNvSpPr txBox="1"/>
          <p:nvPr/>
        </p:nvSpPr>
        <p:spPr>
          <a:xfrm>
            <a:off x="7889263" y="6465757"/>
            <a:ext cx="3466922" cy="261610"/>
          </a:xfrm>
          <a:prstGeom prst="rect">
            <a:avLst/>
          </a:prstGeom>
          <a:solidFill>
            <a:schemeClr val="bg1"/>
          </a:solidFill>
          <a:ln>
            <a:solidFill>
              <a:srgbClr val="FF0000"/>
            </a:solidFill>
          </a:ln>
        </p:spPr>
        <p:txBody>
          <a:bodyPr wrap="square" rtlCol="0">
            <a:spAutoFit/>
          </a:bodyPr>
          <a:lstStyle/>
          <a:p>
            <a:pPr algn="ctr">
              <a:defRPr/>
            </a:pPr>
            <a:r>
              <a:rPr lang="en-US" sz="1100" dirty="0">
                <a:latin typeface="Arial" panose="020B0604020202020204" pitchFamily="34" charset="0"/>
                <a:cs typeface="Arial" panose="020B0604020202020204" pitchFamily="34" charset="0"/>
              </a:rPr>
              <a:t>Technical programs</a:t>
            </a:r>
          </a:p>
        </p:txBody>
      </p:sp>
      <p:sp>
        <p:nvSpPr>
          <p:cNvPr id="25" name="TextBox 24">
            <a:extLst>
              <a:ext uri="{FF2B5EF4-FFF2-40B4-BE49-F238E27FC236}">
                <a16:creationId xmlns:a16="http://schemas.microsoft.com/office/drawing/2014/main" id="{69ECF2B1-EF56-D2A3-17AB-6534B6D79A7F}"/>
              </a:ext>
            </a:extLst>
          </p:cNvPr>
          <p:cNvSpPr txBox="1"/>
          <p:nvPr/>
        </p:nvSpPr>
        <p:spPr>
          <a:xfrm rot="19604657">
            <a:off x="441354" y="2105560"/>
            <a:ext cx="10284523" cy="2646878"/>
          </a:xfrm>
          <a:prstGeom prst="rect">
            <a:avLst/>
          </a:prstGeom>
          <a:noFill/>
        </p:spPr>
        <p:txBody>
          <a:bodyPr wrap="square" rtlCol="0">
            <a:spAutoFit/>
          </a:bodyPr>
          <a:lstStyle/>
          <a:p>
            <a:r>
              <a:rPr lang="es-MX" sz="16600" dirty="0">
                <a:solidFill>
                  <a:srgbClr val="000000">
                    <a:alpha val="50000"/>
                  </a:srgbClr>
                </a:solidFill>
                <a:latin typeface="+mj-lt"/>
              </a:rPr>
              <a:t>EXAMPLE</a:t>
            </a:r>
            <a:endParaRPr lang="en-US" sz="16600" dirty="0">
              <a:solidFill>
                <a:srgbClr val="000000">
                  <a:alpha val="50000"/>
                </a:srgbClr>
              </a:solidFill>
              <a:latin typeface="+mj-lt"/>
            </a:endParaRPr>
          </a:p>
        </p:txBody>
      </p:sp>
      <p:pic>
        <p:nvPicPr>
          <p:cNvPr id="31" name="Picture 30">
            <a:extLst>
              <a:ext uri="{FF2B5EF4-FFF2-40B4-BE49-F238E27FC236}">
                <a16:creationId xmlns:a16="http://schemas.microsoft.com/office/drawing/2014/main" id="{11213BA7-7CB6-CF0C-F9EC-58F4FD786BE3}"/>
              </a:ext>
            </a:extLst>
          </p:cNvPr>
          <p:cNvPicPr>
            <a:picLocks noChangeAspect="1"/>
          </p:cNvPicPr>
          <p:nvPr/>
        </p:nvPicPr>
        <p:blipFill>
          <a:blip r:embed="rId10"/>
          <a:stretch>
            <a:fillRect/>
          </a:stretch>
        </p:blipFill>
        <p:spPr>
          <a:xfrm>
            <a:off x="5388821" y="639199"/>
            <a:ext cx="944962" cy="951058"/>
          </a:xfrm>
          <a:prstGeom prst="rect">
            <a:avLst/>
          </a:prstGeom>
        </p:spPr>
      </p:pic>
    </p:spTree>
    <p:extLst>
      <p:ext uri="{BB962C8B-B14F-4D97-AF65-F5344CB8AC3E}">
        <p14:creationId xmlns:p14="http://schemas.microsoft.com/office/powerpoint/2010/main" val="4071215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4C2A09-2B89-86D8-58FA-AC49D0EFBCBA}"/>
              </a:ext>
            </a:extLst>
          </p:cNvPr>
          <p:cNvSpPr>
            <a:spLocks noGrp="1"/>
          </p:cNvSpPr>
          <p:nvPr>
            <p:ph type="title"/>
          </p:nvPr>
        </p:nvSpPr>
        <p:spPr>
          <a:xfrm>
            <a:off x="425600" y="54109"/>
            <a:ext cx="9532200" cy="459000"/>
          </a:xfrm>
        </p:spPr>
        <p:txBody>
          <a:bodyPr/>
          <a:lstStyle/>
          <a:p>
            <a:r>
              <a:rPr lang="en-US" sz="2400" dirty="0"/>
              <a:t>Contractor Management – </a:t>
            </a:r>
            <a:r>
              <a:rPr lang="en-US" sz="2400" i="1" dirty="0">
                <a:solidFill>
                  <a:srgbClr val="C1C1C1"/>
                </a:solidFill>
              </a:rPr>
              <a:t>Name of Initiative</a:t>
            </a:r>
          </a:p>
        </p:txBody>
      </p:sp>
      <p:sp>
        <p:nvSpPr>
          <p:cNvPr id="6" name="Text Box 9">
            <a:extLst>
              <a:ext uri="{FF2B5EF4-FFF2-40B4-BE49-F238E27FC236}">
                <a16:creationId xmlns:a16="http://schemas.microsoft.com/office/drawing/2014/main" id="{3DAFE957-1C2A-C2DA-56DE-18954711E12E}"/>
              </a:ext>
            </a:extLst>
          </p:cNvPr>
          <p:cNvSpPr txBox="1">
            <a:spLocks noChangeArrowheads="1"/>
          </p:cNvSpPr>
          <p:nvPr/>
        </p:nvSpPr>
        <p:spPr bwMode="auto">
          <a:xfrm>
            <a:off x="401955" y="783936"/>
            <a:ext cx="4357688"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b="1" dirty="0">
                <a:solidFill>
                  <a:srgbClr val="000000"/>
                </a:solidFill>
                <a:latin typeface="+mj-lt"/>
                <a:cs typeface="Arial" panose="020B0604020202020204" pitchFamily="34" charset="0"/>
              </a:rPr>
              <a:t>Country:	</a:t>
            </a:r>
          </a:p>
          <a:p>
            <a:pPr eaLnBrk="1" hangingPunct="1">
              <a:spcBef>
                <a:spcPct val="50000"/>
              </a:spcBef>
            </a:pPr>
            <a:r>
              <a:rPr lang="en-GB" altLang="en-US" sz="1200" b="1" dirty="0">
                <a:solidFill>
                  <a:srgbClr val="000000"/>
                </a:solidFill>
                <a:latin typeface="+mj-lt"/>
                <a:cs typeface="Arial" panose="020B0604020202020204" pitchFamily="34" charset="0"/>
              </a:rPr>
              <a:t>Contact:	</a:t>
            </a:r>
          </a:p>
        </p:txBody>
      </p:sp>
      <p:sp>
        <p:nvSpPr>
          <p:cNvPr id="7" name="Text Box 10">
            <a:extLst>
              <a:ext uri="{FF2B5EF4-FFF2-40B4-BE49-F238E27FC236}">
                <a16:creationId xmlns:a16="http://schemas.microsoft.com/office/drawing/2014/main" id="{983D07EA-2E0F-23FB-8311-582863B22DBA}"/>
              </a:ext>
            </a:extLst>
          </p:cNvPr>
          <p:cNvSpPr txBox="1">
            <a:spLocks noChangeArrowheads="1"/>
          </p:cNvSpPr>
          <p:nvPr/>
        </p:nvSpPr>
        <p:spPr bwMode="auto">
          <a:xfrm>
            <a:off x="401956" y="496599"/>
            <a:ext cx="2557463" cy="277813"/>
          </a:xfrm>
          <a:prstGeom prst="rect">
            <a:avLst/>
          </a:prstGeom>
          <a:solidFill>
            <a:srgbClr val="000080"/>
          </a:solidFill>
          <a:ln w="9525">
            <a:solidFill>
              <a:srgbClr val="00008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b="1">
                <a:solidFill>
                  <a:srgbClr val="FFFFFF"/>
                </a:solidFill>
                <a:latin typeface="+mj-lt"/>
                <a:cs typeface="Arial" panose="020B0604020202020204" pitchFamily="34" charset="0"/>
              </a:rPr>
              <a:t>From</a:t>
            </a:r>
          </a:p>
        </p:txBody>
      </p:sp>
      <p:sp>
        <p:nvSpPr>
          <p:cNvPr id="8" name="Text Box 10">
            <a:extLst>
              <a:ext uri="{FF2B5EF4-FFF2-40B4-BE49-F238E27FC236}">
                <a16:creationId xmlns:a16="http://schemas.microsoft.com/office/drawing/2014/main" id="{9B908935-8E95-BAE1-22F5-A70221E2D6F2}"/>
              </a:ext>
            </a:extLst>
          </p:cNvPr>
          <p:cNvSpPr txBox="1">
            <a:spLocks noChangeArrowheads="1"/>
          </p:cNvSpPr>
          <p:nvPr/>
        </p:nvSpPr>
        <p:spPr bwMode="auto">
          <a:xfrm>
            <a:off x="401956" y="1431636"/>
            <a:ext cx="2557463" cy="277812"/>
          </a:xfrm>
          <a:prstGeom prst="rect">
            <a:avLst/>
          </a:prstGeom>
          <a:solidFill>
            <a:srgbClr val="000080"/>
          </a:solidFill>
          <a:ln w="9525">
            <a:solidFill>
              <a:srgbClr val="00008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200" b="1">
                <a:solidFill>
                  <a:srgbClr val="FFFFFF"/>
                </a:solidFill>
                <a:latin typeface="+mj-lt"/>
                <a:cs typeface="Arial" panose="020B0604020202020204" pitchFamily="34" charset="0"/>
              </a:rPr>
              <a:t>Details</a:t>
            </a:r>
          </a:p>
        </p:txBody>
      </p:sp>
      <p:sp>
        <p:nvSpPr>
          <p:cNvPr id="9" name="Text Box 22">
            <a:extLst>
              <a:ext uri="{FF2B5EF4-FFF2-40B4-BE49-F238E27FC236}">
                <a16:creationId xmlns:a16="http://schemas.microsoft.com/office/drawing/2014/main" id="{1604CBA9-F968-E569-873C-570BB665A718}"/>
              </a:ext>
            </a:extLst>
          </p:cNvPr>
          <p:cNvSpPr txBox="1">
            <a:spLocks noChangeArrowheads="1"/>
          </p:cNvSpPr>
          <p:nvPr/>
        </p:nvSpPr>
        <p:spPr bwMode="auto">
          <a:xfrm>
            <a:off x="386716" y="1870259"/>
            <a:ext cx="5228272" cy="4519463"/>
          </a:xfrm>
          <a:prstGeom prst="rect">
            <a:avLst/>
          </a:prstGeom>
          <a:noFill/>
          <a:ln w="9525">
            <a:solidFill>
              <a:schemeClr val="tx1"/>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2388" indent="-52388" eaLnBrk="0" hangingPunct="0">
              <a:lnSpc>
                <a:spcPct val="97000"/>
              </a:lnSpc>
              <a:spcBef>
                <a:spcPct val="39000"/>
              </a:spcBef>
              <a:buFontTx/>
              <a:buChar char=" "/>
              <a:defRPr/>
            </a:pPr>
            <a:r>
              <a:rPr lang="en-GB" sz="1200" b="1" dirty="0">
                <a:latin typeface="+mj-lt"/>
              </a:rPr>
              <a:t>Context:</a:t>
            </a:r>
          </a:p>
          <a:p>
            <a:pPr>
              <a:buFontTx/>
              <a:buChar char="-"/>
              <a:defRPr/>
            </a:pPr>
            <a:r>
              <a:rPr lang="pl-PL" sz="1200" dirty="0">
                <a:latin typeface="+mj-lt"/>
              </a:rPr>
              <a:t>&lt;why did we undetake the initiative&gt;</a:t>
            </a:r>
          </a:p>
          <a:p>
            <a:pPr marL="82550" indent="-82550">
              <a:defRPr/>
            </a:pPr>
            <a:endParaRPr lang="en-US" sz="800" b="1" dirty="0">
              <a:latin typeface="+mj-lt"/>
            </a:endParaRPr>
          </a:p>
          <a:p>
            <a:pPr marL="82550" indent="-82550">
              <a:defRPr/>
            </a:pPr>
            <a:endParaRPr lang="en-US" sz="800" b="1" dirty="0">
              <a:latin typeface="+mj-lt"/>
            </a:endParaRPr>
          </a:p>
          <a:p>
            <a:pPr marL="82550" indent="-82550">
              <a:defRPr/>
            </a:pPr>
            <a:endParaRPr lang="en-US" sz="800" b="1" dirty="0">
              <a:latin typeface="+mj-lt"/>
            </a:endParaRPr>
          </a:p>
          <a:p>
            <a:pPr marL="82550" indent="-82550">
              <a:defRPr/>
            </a:pPr>
            <a:r>
              <a:rPr lang="en-US" sz="1200" b="1" dirty="0">
                <a:latin typeface="+mj-lt"/>
              </a:rPr>
              <a:t>Description:</a:t>
            </a:r>
          </a:p>
          <a:p>
            <a:pPr>
              <a:buFontTx/>
              <a:buChar char="-"/>
              <a:defRPr/>
            </a:pPr>
            <a:r>
              <a:rPr lang="pl-PL" sz="1200" dirty="0">
                <a:latin typeface="+mj-lt"/>
              </a:rPr>
              <a:t>&lt;what is the objective&gt;</a:t>
            </a:r>
          </a:p>
          <a:p>
            <a:pPr>
              <a:buFontTx/>
              <a:buChar char="-"/>
              <a:defRPr/>
            </a:pPr>
            <a:r>
              <a:rPr lang="pl-PL" sz="1200" dirty="0">
                <a:latin typeface="+mj-lt"/>
              </a:rPr>
              <a:t>&lt;what is the audience&gt;</a:t>
            </a:r>
          </a:p>
          <a:p>
            <a:pPr>
              <a:buFontTx/>
              <a:buChar char="-"/>
              <a:defRPr/>
            </a:pPr>
            <a:r>
              <a:rPr lang="pl-PL" sz="1200" dirty="0">
                <a:latin typeface="+mj-lt"/>
              </a:rPr>
              <a:t>&lt;how to engage target group to participate&gt;</a:t>
            </a:r>
          </a:p>
          <a:p>
            <a:pPr>
              <a:defRPr/>
            </a:pPr>
            <a:endParaRPr lang="en-GB" sz="1200" dirty="0">
              <a:latin typeface="+mj-lt"/>
            </a:endParaRPr>
          </a:p>
          <a:p>
            <a:pPr>
              <a:defRPr/>
            </a:pPr>
            <a:endParaRPr lang="en-GB" sz="1200" dirty="0">
              <a:latin typeface="+mj-lt"/>
            </a:endParaRPr>
          </a:p>
          <a:p>
            <a:pPr>
              <a:defRPr/>
            </a:pPr>
            <a:endParaRPr lang="en-GB" sz="1200" dirty="0">
              <a:latin typeface="+mj-lt"/>
            </a:endParaRPr>
          </a:p>
          <a:p>
            <a:pPr marL="77788" lvl="1" indent="-179388" eaLnBrk="0" hangingPunct="0">
              <a:spcBef>
                <a:spcPts val="0"/>
              </a:spcBef>
              <a:spcAft>
                <a:spcPts val="0"/>
              </a:spcAft>
              <a:defRPr/>
            </a:pPr>
            <a:r>
              <a:rPr lang="pl-PL" sz="1200" b="1" dirty="0">
                <a:latin typeface="+mj-lt"/>
              </a:rPr>
              <a:t>Resources/How to roll-out:</a:t>
            </a:r>
            <a:endParaRPr lang="fr-FR" sz="1200" b="1" dirty="0">
              <a:latin typeface="+mj-lt"/>
            </a:endParaRPr>
          </a:p>
          <a:p>
            <a:pPr marL="77788" lvl="1" indent="-77788" eaLnBrk="0" hangingPunct="0">
              <a:spcBef>
                <a:spcPts val="0"/>
              </a:spcBef>
              <a:spcAft>
                <a:spcPts val="0"/>
              </a:spcAft>
              <a:buFontTx/>
              <a:buChar char="-"/>
              <a:defRPr/>
            </a:pPr>
            <a:r>
              <a:rPr lang="pl-PL" sz="1200" dirty="0">
                <a:latin typeface="+mj-lt"/>
              </a:rPr>
              <a:t>&lt;resources needed to roll-out: people, budget, external consultants&gt;</a:t>
            </a:r>
          </a:p>
          <a:p>
            <a:pPr marL="77788" lvl="1" indent="-77788" eaLnBrk="0" hangingPunct="0">
              <a:spcBef>
                <a:spcPts val="0"/>
              </a:spcBef>
              <a:spcAft>
                <a:spcPts val="0"/>
              </a:spcAft>
              <a:buFontTx/>
              <a:buChar char="-"/>
              <a:defRPr/>
            </a:pPr>
            <a:r>
              <a:rPr lang="pl-PL" sz="1200" dirty="0">
                <a:latin typeface="+mj-lt"/>
              </a:rPr>
              <a:t>&lt;what steps are necessary to roll-out iniatiative&gt;</a:t>
            </a:r>
            <a:endParaRPr lang="en-GB" sz="1200" dirty="0">
              <a:latin typeface="+mj-lt"/>
            </a:endParaRPr>
          </a:p>
          <a:p>
            <a:pPr marL="82550" indent="-184150">
              <a:defRPr/>
            </a:pPr>
            <a:endParaRPr lang="en-GB" sz="800" dirty="0">
              <a:latin typeface="+mj-lt"/>
            </a:endParaRPr>
          </a:p>
          <a:p>
            <a:pPr marL="82550" indent="-184150">
              <a:defRPr/>
            </a:pPr>
            <a:endParaRPr lang="en-GB" sz="800" dirty="0">
              <a:latin typeface="+mj-lt"/>
            </a:endParaRPr>
          </a:p>
          <a:p>
            <a:pPr marL="82550" indent="-184150">
              <a:defRPr/>
            </a:pPr>
            <a:endParaRPr lang="en-GB" sz="800" dirty="0">
              <a:latin typeface="+mj-lt"/>
            </a:endParaRPr>
          </a:p>
          <a:p>
            <a:pPr marL="82550" indent="-184150">
              <a:defRPr/>
            </a:pPr>
            <a:endParaRPr lang="en-GB" sz="800" dirty="0">
              <a:latin typeface="+mj-lt"/>
            </a:endParaRPr>
          </a:p>
          <a:p>
            <a:pPr marL="82550" indent="-82550">
              <a:defRPr/>
            </a:pPr>
            <a:r>
              <a:rPr lang="en-US" sz="1200" b="1" dirty="0">
                <a:latin typeface="+mj-lt"/>
              </a:rPr>
              <a:t>Benefits</a:t>
            </a:r>
            <a:r>
              <a:rPr lang="pl-PL" sz="1200" b="1" dirty="0">
                <a:latin typeface="+mj-lt"/>
              </a:rPr>
              <a:t> / </a:t>
            </a:r>
            <a:r>
              <a:rPr lang="en-US" sz="1200" b="1" dirty="0">
                <a:latin typeface="+mj-lt"/>
              </a:rPr>
              <a:t>Results:</a:t>
            </a:r>
            <a:endParaRPr lang="en-GB" sz="1200" b="1" dirty="0">
              <a:latin typeface="+mj-lt"/>
            </a:endParaRPr>
          </a:p>
          <a:p>
            <a:pPr marL="82550" indent="-82550">
              <a:spcBef>
                <a:spcPts val="0"/>
              </a:spcBef>
              <a:spcAft>
                <a:spcPts val="0"/>
              </a:spcAft>
              <a:buFontTx/>
              <a:buChar char="-"/>
              <a:defRPr/>
            </a:pPr>
            <a:r>
              <a:rPr lang="en-US" sz="1200" dirty="0">
                <a:latin typeface="+mj-lt"/>
              </a:rPr>
              <a:t>&lt;</a:t>
            </a:r>
            <a:r>
              <a:rPr lang="pl-PL" sz="1200" dirty="0">
                <a:latin typeface="+mj-lt"/>
              </a:rPr>
              <a:t>what were the benefits/results&gt;</a:t>
            </a:r>
            <a:endParaRPr lang="pl-PL" sz="1200" b="1" dirty="0">
              <a:latin typeface="+mj-lt"/>
            </a:endParaRPr>
          </a:p>
          <a:p>
            <a:pPr marL="82550" indent="-82550">
              <a:spcBef>
                <a:spcPts val="0"/>
              </a:spcBef>
              <a:spcAft>
                <a:spcPts val="0"/>
              </a:spcAft>
              <a:buFontTx/>
              <a:buChar char="-"/>
              <a:defRPr/>
            </a:pPr>
            <a:r>
              <a:rPr lang="pl-PL" sz="1200" dirty="0">
                <a:latin typeface="+mj-lt"/>
              </a:rPr>
              <a:t>&lt;how did we measure results&gt;</a:t>
            </a:r>
          </a:p>
          <a:p>
            <a:pPr marL="82550" indent="-82550">
              <a:spcBef>
                <a:spcPts val="0"/>
              </a:spcBef>
              <a:spcAft>
                <a:spcPts val="0"/>
              </a:spcAft>
              <a:buFontTx/>
              <a:buChar char="-"/>
              <a:defRPr/>
            </a:pPr>
            <a:r>
              <a:rPr lang="pl-PL" sz="1200" dirty="0">
                <a:latin typeface="+mj-lt"/>
              </a:rPr>
              <a:t>&lt;how many persons participated/have been affected&gt;</a:t>
            </a:r>
            <a:endParaRPr lang="es-MX" sz="1200" dirty="0">
              <a:latin typeface="+mj-lt"/>
            </a:endParaRPr>
          </a:p>
          <a:p>
            <a:pPr>
              <a:spcBef>
                <a:spcPts val="0"/>
              </a:spcBef>
              <a:spcAft>
                <a:spcPts val="0"/>
              </a:spcAft>
              <a:defRPr/>
            </a:pPr>
            <a:endParaRPr lang="es-MX" sz="1200" dirty="0">
              <a:latin typeface="+mj-lt"/>
            </a:endParaRPr>
          </a:p>
          <a:p>
            <a:pPr>
              <a:spcBef>
                <a:spcPts val="0"/>
              </a:spcBef>
              <a:spcAft>
                <a:spcPts val="0"/>
              </a:spcAft>
              <a:defRPr/>
            </a:pPr>
            <a:endParaRPr lang="es-MX" sz="1200" dirty="0">
              <a:latin typeface="+mj-lt"/>
            </a:endParaRPr>
          </a:p>
          <a:p>
            <a:pPr>
              <a:spcBef>
                <a:spcPts val="0"/>
              </a:spcBef>
              <a:spcAft>
                <a:spcPts val="0"/>
              </a:spcAft>
              <a:defRPr/>
            </a:pPr>
            <a:endParaRPr lang="pl-PL" sz="1200" dirty="0">
              <a:latin typeface="+mj-lt"/>
            </a:endParaRPr>
          </a:p>
          <a:p>
            <a:pPr marL="77788" lvl="1" indent="-179388" eaLnBrk="0" hangingPunct="0">
              <a:spcBef>
                <a:spcPts val="0"/>
              </a:spcBef>
              <a:spcAft>
                <a:spcPts val="0"/>
              </a:spcAft>
              <a:defRPr/>
            </a:pPr>
            <a:endParaRPr lang="fr-FR" sz="800" dirty="0">
              <a:latin typeface="+mj-lt"/>
            </a:endParaRPr>
          </a:p>
        </p:txBody>
      </p:sp>
      <p:sp>
        <p:nvSpPr>
          <p:cNvPr id="29" name="Flowchart: Process 28">
            <a:extLst>
              <a:ext uri="{FF2B5EF4-FFF2-40B4-BE49-F238E27FC236}">
                <a16:creationId xmlns:a16="http://schemas.microsoft.com/office/drawing/2014/main" id="{F2251EB8-54A2-695F-0915-42253A64118C}"/>
              </a:ext>
            </a:extLst>
          </p:cNvPr>
          <p:cNvSpPr/>
          <p:nvPr/>
        </p:nvSpPr>
        <p:spPr>
          <a:xfrm>
            <a:off x="7173355" y="1606122"/>
            <a:ext cx="3352800" cy="1952625"/>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800" dirty="0">
              <a:latin typeface="+mj-lt"/>
            </a:endParaRPr>
          </a:p>
        </p:txBody>
      </p:sp>
      <p:sp>
        <p:nvSpPr>
          <p:cNvPr id="30" name="Flowchart: Process 29">
            <a:extLst>
              <a:ext uri="{FF2B5EF4-FFF2-40B4-BE49-F238E27FC236}">
                <a16:creationId xmlns:a16="http://schemas.microsoft.com/office/drawing/2014/main" id="{C3A2695A-715D-6D09-2854-3D7507982F8D}"/>
              </a:ext>
            </a:extLst>
          </p:cNvPr>
          <p:cNvSpPr/>
          <p:nvPr/>
        </p:nvSpPr>
        <p:spPr>
          <a:xfrm>
            <a:off x="7173355" y="4051721"/>
            <a:ext cx="3352800" cy="2155581"/>
          </a:xfrm>
          <a:prstGeom prst="flowChartProcess">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800">
              <a:latin typeface="+mj-lt"/>
            </a:endParaRPr>
          </a:p>
        </p:txBody>
      </p:sp>
      <p:sp>
        <p:nvSpPr>
          <p:cNvPr id="31" name="TextBox 30">
            <a:extLst>
              <a:ext uri="{FF2B5EF4-FFF2-40B4-BE49-F238E27FC236}">
                <a16:creationId xmlns:a16="http://schemas.microsoft.com/office/drawing/2014/main" id="{39B039F0-E07D-BEBB-2B8B-5274F6D8E76C}"/>
              </a:ext>
            </a:extLst>
          </p:cNvPr>
          <p:cNvSpPr txBox="1"/>
          <p:nvPr/>
        </p:nvSpPr>
        <p:spPr>
          <a:xfrm>
            <a:off x="8478018" y="2283379"/>
            <a:ext cx="1138453" cy="523220"/>
          </a:xfrm>
          <a:prstGeom prst="rect">
            <a:avLst/>
          </a:prstGeom>
          <a:noFill/>
        </p:spPr>
        <p:txBody>
          <a:bodyPr wrap="none" rtlCol="0">
            <a:spAutoFit/>
          </a:bodyPr>
          <a:lstStyle/>
          <a:p>
            <a:r>
              <a:rPr lang="en-US" sz="2800" dirty="0">
                <a:latin typeface="+mj-lt"/>
              </a:rPr>
              <a:t>Photo</a:t>
            </a:r>
          </a:p>
        </p:txBody>
      </p:sp>
      <p:sp>
        <p:nvSpPr>
          <p:cNvPr id="32" name="TextBox 31">
            <a:extLst>
              <a:ext uri="{FF2B5EF4-FFF2-40B4-BE49-F238E27FC236}">
                <a16:creationId xmlns:a16="http://schemas.microsoft.com/office/drawing/2014/main" id="{556ADB1E-9853-C4DE-AF2C-7F8370BC031D}"/>
              </a:ext>
            </a:extLst>
          </p:cNvPr>
          <p:cNvSpPr txBox="1"/>
          <p:nvPr/>
        </p:nvSpPr>
        <p:spPr>
          <a:xfrm>
            <a:off x="8525381" y="4889921"/>
            <a:ext cx="1138453" cy="523220"/>
          </a:xfrm>
          <a:prstGeom prst="rect">
            <a:avLst/>
          </a:prstGeom>
          <a:noFill/>
        </p:spPr>
        <p:txBody>
          <a:bodyPr wrap="none" rtlCol="0">
            <a:spAutoFit/>
          </a:bodyPr>
          <a:lstStyle/>
          <a:p>
            <a:r>
              <a:rPr lang="en-US" sz="2800" dirty="0">
                <a:latin typeface="+mj-lt"/>
              </a:rPr>
              <a:t>Photo</a:t>
            </a:r>
          </a:p>
        </p:txBody>
      </p:sp>
      <p:pic>
        <p:nvPicPr>
          <p:cNvPr id="44" name="Picture 43">
            <a:extLst>
              <a:ext uri="{FF2B5EF4-FFF2-40B4-BE49-F238E27FC236}">
                <a16:creationId xmlns:a16="http://schemas.microsoft.com/office/drawing/2014/main" id="{F362AD89-5821-37C9-0B7C-9FBE784F62B3}"/>
              </a:ext>
            </a:extLst>
          </p:cNvPr>
          <p:cNvPicPr>
            <a:picLocks noChangeAspect="1"/>
          </p:cNvPicPr>
          <p:nvPr/>
        </p:nvPicPr>
        <p:blipFill>
          <a:blip r:embed="rId2"/>
          <a:stretch>
            <a:fillRect/>
          </a:stretch>
        </p:blipFill>
        <p:spPr>
          <a:xfrm>
            <a:off x="5388821" y="639199"/>
            <a:ext cx="944962" cy="951058"/>
          </a:xfrm>
          <a:prstGeom prst="rect">
            <a:avLst/>
          </a:prstGeom>
        </p:spPr>
      </p:pic>
    </p:spTree>
    <p:extLst>
      <p:ext uri="{BB962C8B-B14F-4D97-AF65-F5344CB8AC3E}">
        <p14:creationId xmlns:p14="http://schemas.microsoft.com/office/powerpoint/2010/main" val="111988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908265"/>
      </p:ext>
    </p:extLst>
  </p:cSld>
  <p:clrMapOvr>
    <a:masterClrMapping/>
  </p:clrMapOvr>
</p:sld>
</file>

<file path=ppt/theme/theme1.xml><?xml version="1.0" encoding="utf-8"?>
<a:theme xmlns:a="http://schemas.openxmlformats.org/drawingml/2006/main" name="Cemex theme">
  <a:themeElements>
    <a:clrScheme name="Custom 5">
      <a:dk1>
        <a:srgbClr val="3D3D3D"/>
      </a:dk1>
      <a:lt1>
        <a:srgbClr val="FFFFFF"/>
      </a:lt1>
      <a:dk2>
        <a:srgbClr val="0000B3"/>
      </a:dk2>
      <a:lt2>
        <a:srgbClr val="5DB340"/>
      </a:lt2>
      <a:accent1>
        <a:srgbClr val="398EF4"/>
      </a:accent1>
      <a:accent2>
        <a:srgbClr val="F22331"/>
      </a:accent2>
      <a:accent3>
        <a:srgbClr val="53CC80"/>
      </a:accent3>
      <a:accent4>
        <a:srgbClr val="FFB000"/>
      </a:accent4>
      <a:accent5>
        <a:srgbClr val="FF8000"/>
      </a:accent5>
      <a:accent6>
        <a:srgbClr val="9A4CF5"/>
      </a:accent6>
      <a:hlink>
        <a:srgbClr val="0000B3"/>
      </a:hlink>
      <a:folHlink>
        <a:srgbClr val="398EF4"/>
      </a:folHlink>
    </a:clrScheme>
    <a:fontScheme name="Custom 1">
      <a:majorFont>
        <a:latin typeface="Outfit"/>
        <a:ea typeface=""/>
        <a:cs typeface=""/>
      </a:majorFont>
      <a:minorFont>
        <a:latin typeface="Outfi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b4bd610-a880-4e6e-894d-bf3b30aeefc6" xsi:nil="true"/>
    <lcf76f155ced4ddcb4097134ff3c332f xmlns="b4c597e9-73a3-4571-a622-8c711933295a">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3553B2BEEB7449A985D5658CE756BD" ma:contentTypeVersion="24" ma:contentTypeDescription="Create a new document." ma:contentTypeScope="" ma:versionID="05254352d029d076a13ff403face74d0">
  <xsd:schema xmlns:xsd="http://www.w3.org/2001/XMLSchema" xmlns:xs="http://www.w3.org/2001/XMLSchema" xmlns:p="http://schemas.microsoft.com/office/2006/metadata/properties" xmlns:ns1="http://schemas.microsoft.com/sharepoint/v3" xmlns:ns2="b4c597e9-73a3-4571-a622-8c711933295a" xmlns:ns3="5b4bd610-a880-4e6e-894d-bf3b30aeefc6" targetNamespace="http://schemas.microsoft.com/office/2006/metadata/properties" ma:root="true" ma:fieldsID="a8cf3fb75e94b3779d61b4a26a2e08f4" ns1:_="" ns2:_="" ns3:_="">
    <xsd:import namespace="http://schemas.microsoft.com/sharepoint/v3"/>
    <xsd:import namespace="b4c597e9-73a3-4571-a622-8c711933295a"/>
    <xsd:import namespace="5b4bd610-a880-4e6e-894d-bf3b30aeef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c597e9-73a3-4571-a622-8c7119332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75b7dcf2-c6da-42da-b577-b542f55746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4bd610-a880-4e6e-894d-bf3b30aeefc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b24818e-35c7-4da9-a134-c79ac6e25ad2}" ma:internalName="TaxCatchAll" ma:showField="CatchAllData" ma:web="5b4bd610-a880-4e6e-894d-bf3b30aeef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D2A12A-4297-4C91-A1D4-298DD10ABDCA}">
  <ds:schemaRefs>
    <ds:schemaRef ds:uri="http://schemas.microsoft.com/sharepoint/v3/contenttype/forms"/>
  </ds:schemaRefs>
</ds:datastoreItem>
</file>

<file path=customXml/itemProps2.xml><?xml version="1.0" encoding="utf-8"?>
<ds:datastoreItem xmlns:ds="http://schemas.openxmlformats.org/officeDocument/2006/customXml" ds:itemID="{89D28C14-BC1A-453A-AD61-2CA73EB56FC7}">
  <ds:schemaRefs>
    <ds:schemaRef ds:uri="http://schemas.microsoft.com/office/2006/metadata/properties"/>
    <ds:schemaRef ds:uri="http://schemas.microsoft.com/office/infopath/2007/PartnerControls"/>
    <ds:schemaRef ds:uri="a0b09fa9-ae67-4bd0-891e-d04ef69503eb"/>
    <ds:schemaRef ds:uri="ca79da9a-560a-48b4-b1e6-0811ec920326"/>
  </ds:schemaRefs>
</ds:datastoreItem>
</file>

<file path=customXml/itemProps3.xml><?xml version="1.0" encoding="utf-8"?>
<ds:datastoreItem xmlns:ds="http://schemas.openxmlformats.org/officeDocument/2006/customXml" ds:itemID="{06ECE640-2652-4ACC-BB05-DE69CBA891C0}"/>
</file>

<file path=docProps/app.xml><?xml version="1.0" encoding="utf-8"?>
<Properties xmlns="http://schemas.openxmlformats.org/officeDocument/2006/extended-properties" xmlns:vt="http://schemas.openxmlformats.org/officeDocument/2006/docPropsVTypes">
  <Template/>
  <TotalTime>534</TotalTime>
  <Words>489</Words>
  <Application>Microsoft Office PowerPoint</Application>
  <PresentationFormat>Widescreen</PresentationFormat>
  <Paragraphs>94</Paragraphs>
  <Slides>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Outfit SemiBold</vt:lpstr>
      <vt:lpstr>Calibri</vt:lpstr>
      <vt:lpstr>Outfit Light</vt:lpstr>
      <vt:lpstr>Wingdings</vt:lpstr>
      <vt:lpstr>Courier New</vt:lpstr>
      <vt:lpstr>Outfit Medium</vt:lpstr>
      <vt:lpstr>Outfit</vt:lpstr>
      <vt:lpstr>Arial</vt:lpstr>
      <vt:lpstr>Outfit ExtraLight</vt:lpstr>
      <vt:lpstr>Cemex theme</vt:lpstr>
      <vt:lpstr>PowerPoint Presentation</vt:lpstr>
      <vt:lpstr>Guideline</vt:lpstr>
      <vt:lpstr>Contractor Management – Safety School for Contractors</vt:lpstr>
      <vt:lpstr>Contractor Management – Name of Initiative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Victoria Lara Fierros</dc:creator>
  <cp:lastModifiedBy>Francisco Javier Mota Martinez</cp:lastModifiedBy>
  <cp:revision>28</cp:revision>
  <dcterms:modified xsi:type="dcterms:W3CDTF">2024-01-04T09:09:49Z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0x010100CC28BE75DF55824BB05A2E43791E2291</vt:lpwstr>
  </property>
  <property fmtid="{D5CDD505-2E9C-101B-9397-08002B2CF9AE}" pid="3" name="MediaServiceImageTags">
    <vt:lpwstr/>
  </property>
</Properties>
</file>