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028" r:id="rId2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5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0DD2E6D-1C81-45A1-93DC-36DCD82D6DE1}" type="datetimeFigureOut">
              <a:rPr lang="he-IL" smtClean="0"/>
              <a:t>י"א/שבט/תשפ"ו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27FD701-526B-4B2B-BE6F-F9D738CFE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925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6D9D10-8FAC-1F94-67F7-CAA0ED2706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FD59E0-AFD7-CF09-B3BB-E306CE0D5C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81700" y="1109663"/>
            <a:ext cx="228600" cy="27622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200" b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endParaRPr lang="en-GB" altLang="en-US" sz="1800" b="0">
              <a:solidFill>
                <a:srgbClr val="000000"/>
              </a:solidFill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6C84270-5C65-7FFA-0EBD-123BD7CA65C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81700" y="1890713"/>
            <a:ext cx="228600" cy="27622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200" b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endParaRPr lang="en-GB" altLang="en-US" sz="1800" b="0">
              <a:solidFill>
                <a:srgbClr val="000000"/>
              </a:solidFill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2669675-8F7F-CC6C-9272-F13F94574E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81700" y="2662238"/>
            <a:ext cx="228600" cy="27622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200" b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endParaRPr lang="en-GB" altLang="en-US" sz="1800" b="0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CCE6579-034C-5FD3-A0CA-BB5290BA35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81700" y="3452813"/>
            <a:ext cx="228600" cy="27622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200" b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endParaRPr lang="en-GB" altLang="en-US" sz="1800" b="0">
              <a:solidFill>
                <a:srgbClr val="000000"/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CD46F71-12B2-45C2-AC9E-8F82D9DC14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67125" y="4224338"/>
            <a:ext cx="4857750" cy="27622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tabLst>
                <a:tab pos="2636838" algn="ctr"/>
                <a:tab pos="5273675" algn="r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636838" algn="ctr"/>
                <a:tab pos="5273675" algn="r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636838" algn="ctr"/>
                <a:tab pos="5273675" algn="r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636838" algn="ctr"/>
                <a:tab pos="5273675" algn="r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636838" algn="ctr"/>
                <a:tab pos="5273675" algn="r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200" b="0">
                <a:solidFill>
                  <a:srgbClr val="0000FF"/>
                </a:solidFill>
                <a:cs typeface="Times New Roman" panose="02020603050405020304" pitchFamily="18" charset="0"/>
              </a:rPr>
              <a:t>                                                                                                            </a:t>
            </a:r>
            <a:endParaRPr lang="en-GB" altLang="en-US" sz="1800" b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90472" y="857232"/>
            <a:ext cx="9906069" cy="428628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/>
              <a:defRPr sz="18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6572255" y="214290"/>
            <a:ext cx="3524274" cy="14287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100" b="1" baseline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190507" y="1483901"/>
            <a:ext cx="4762533" cy="4945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u="none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/>
          </p:nvPr>
        </p:nvSpPr>
        <p:spPr>
          <a:xfrm>
            <a:off x="5429254" y="1483896"/>
            <a:ext cx="4762533" cy="3445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u="none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36"/>
          <p:cNvSpPr>
            <a:spLocks noGrp="1"/>
          </p:cNvSpPr>
          <p:nvPr>
            <p:ph type="pic" sz="quarter" idx="15"/>
          </p:nvPr>
        </p:nvSpPr>
        <p:spPr>
          <a:xfrm>
            <a:off x="7905762" y="5072063"/>
            <a:ext cx="2286017" cy="1357312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24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6572255" y="357166"/>
            <a:ext cx="3524274" cy="14287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100" b="1" baseline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/>
          <p:cNvSpPr>
            <a:spLocks noGrp="1"/>
          </p:cNvSpPr>
          <p:nvPr>
            <p:ph type="body" sz="quarter" idx="17"/>
          </p:nvPr>
        </p:nvSpPr>
        <p:spPr>
          <a:xfrm>
            <a:off x="6572255" y="500042"/>
            <a:ext cx="3524274" cy="14287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100" b="1" baseline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36"/>
          <p:cNvSpPr>
            <a:spLocks noGrp="1"/>
          </p:cNvSpPr>
          <p:nvPr>
            <p:ph type="pic" sz="quarter" idx="18"/>
          </p:nvPr>
        </p:nvSpPr>
        <p:spPr>
          <a:xfrm>
            <a:off x="5429244" y="5072063"/>
            <a:ext cx="2286017" cy="1357312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4779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E2096C-4499-5382-785B-F513B7271B7C}"/>
              </a:ext>
            </a:extLst>
          </p:cNvPr>
          <p:cNvSpPr/>
          <p:nvPr userDrawn="1"/>
        </p:nvSpPr>
        <p:spPr>
          <a:xfrm>
            <a:off x="285750" y="785813"/>
            <a:ext cx="9812338" cy="71437"/>
          </a:xfrm>
          <a:prstGeom prst="rect">
            <a:avLst/>
          </a:prstGeom>
          <a:solidFill>
            <a:srgbClr val="FF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srgbClr val="F72230"/>
              </a:solidFill>
            </a:endParaRPr>
          </a:p>
        </p:txBody>
      </p:sp>
      <p:sp>
        <p:nvSpPr>
          <p:cNvPr id="72708" name="TextBox 7">
            <a:extLst>
              <a:ext uri="{FF2B5EF4-FFF2-40B4-BE49-F238E27FC236}">
                <a16:creationId xmlns:a16="http://schemas.microsoft.com/office/drawing/2014/main" id="{1BA59DC0-E689-C261-27AF-0135E14332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8913" y="71438"/>
            <a:ext cx="9796462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4000">
                <a:solidFill>
                  <a:srgbClr val="F72230"/>
                </a:solidFill>
              </a:rPr>
              <a:t>SAFETY ALERT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B2171C-3FD3-62B1-95F4-29CDE8BBF50A}"/>
              </a:ext>
            </a:extLst>
          </p:cNvPr>
          <p:cNvSpPr/>
          <p:nvPr userDrawn="1"/>
        </p:nvSpPr>
        <p:spPr>
          <a:xfrm>
            <a:off x="10287000" y="0"/>
            <a:ext cx="1905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7C193E-041F-4907-07B6-B4FC48A958FB}"/>
              </a:ext>
            </a:extLst>
          </p:cNvPr>
          <p:cNvSpPr/>
          <p:nvPr userDrawn="1"/>
        </p:nvSpPr>
        <p:spPr>
          <a:xfrm>
            <a:off x="285750" y="6572250"/>
            <a:ext cx="9812338" cy="71438"/>
          </a:xfrm>
          <a:prstGeom prst="rect">
            <a:avLst/>
          </a:prstGeom>
          <a:solidFill>
            <a:srgbClr val="FF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prstClr val="white"/>
              </a:solidFill>
            </a:endParaRPr>
          </a:p>
        </p:txBody>
      </p:sp>
      <p:pic>
        <p:nvPicPr>
          <p:cNvPr id="1030" name="Picture 3" descr="\\Mybookliveduo\multimedia\TRAFICO\caprichos_laos\ELEGACY_graficos_ppt\graficos_para_ppt-15.png">
            <a:extLst>
              <a:ext uri="{FF2B5EF4-FFF2-40B4-BE49-F238E27FC236}">
                <a16:creationId xmlns:a16="http://schemas.microsoft.com/office/drawing/2014/main" id="{3B14E2C8-7C2B-334A-4E15-D00C210B1B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50" y="5665788"/>
            <a:ext cx="17383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2 CuadroTexto">
            <a:extLst>
              <a:ext uri="{FF2B5EF4-FFF2-40B4-BE49-F238E27FC236}">
                <a16:creationId xmlns:a16="http://schemas.microsoft.com/office/drawing/2014/main" id="{086DCAAA-B8E9-EBD7-9353-541434A449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287000" y="6461125"/>
            <a:ext cx="1905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MX" altLang="en-US" sz="1200" i="1"/>
              <a:t>STOP    THINK     ACT</a:t>
            </a:r>
          </a:p>
        </p:txBody>
      </p:sp>
      <p:pic>
        <p:nvPicPr>
          <p:cNvPr id="1032" name="Picture 1">
            <a:extLst>
              <a:ext uri="{FF2B5EF4-FFF2-40B4-BE49-F238E27FC236}">
                <a16:creationId xmlns:a16="http://schemas.microsoft.com/office/drawing/2014/main" id="{942B563C-677F-9D54-BBBD-A19C472F9E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325" y="500063"/>
            <a:ext cx="16335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62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67ED6861">
            <a:hlinkClick r:id="" action="ppaction://media"/>
            <a:extLst>
              <a:ext uri="{FF2B5EF4-FFF2-40B4-BE49-F238E27FC236}">
                <a16:creationId xmlns:a16="http://schemas.microsoft.com/office/drawing/2014/main" id="{A53004F0-68FF-A6E4-DB50-7D1474E87B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5482" y="913287"/>
            <a:ext cx="9536340" cy="5364191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1538B039-88E7-1278-5869-11B7001D4A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6620" y="118640"/>
            <a:ext cx="5043271" cy="591162"/>
          </a:xfrm>
        </p:spPr>
        <p:txBody>
          <a:bodyPr/>
          <a:lstStyle/>
          <a:p>
            <a:pPr algn="ctr"/>
            <a:r>
              <a:rPr lang="en-US" dirty="0"/>
              <a:t>Road Incident Prevention</a:t>
            </a:r>
            <a:br>
              <a:rPr lang="en-US" dirty="0"/>
            </a:br>
            <a:r>
              <a:rPr lang="en-US" dirty="0"/>
              <a:t>Awareness &amp; Defensive Driving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EC35D2-3EA3-115A-9CFF-894A7D8BDC54}"/>
              </a:ext>
            </a:extLst>
          </p:cNvPr>
          <p:cNvSpPr/>
          <p:nvPr/>
        </p:nvSpPr>
        <p:spPr>
          <a:xfrm>
            <a:off x="10089222" y="1541123"/>
            <a:ext cx="1921267" cy="22808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Front camera of a CEMEX’s tipper truck (Agg supply chain)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8668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553B2BEEB7449A985D5658CE756BD" ma:contentTypeVersion="25" ma:contentTypeDescription="Create a new document." ma:contentTypeScope="" ma:versionID="0e5add1c95b9bf12e13dcdc0308e1226">
  <xsd:schema xmlns:xsd="http://www.w3.org/2001/XMLSchema" xmlns:xs="http://www.w3.org/2001/XMLSchema" xmlns:p="http://schemas.microsoft.com/office/2006/metadata/properties" xmlns:ns1="http://schemas.microsoft.com/sharepoint/v3" xmlns:ns2="b4c597e9-73a3-4571-a622-8c711933295a" xmlns:ns3="5b4bd610-a880-4e6e-894d-bf3b30aeefc6" targetNamespace="http://schemas.microsoft.com/office/2006/metadata/properties" ma:root="true" ma:fieldsID="e34218d3fc523f17c0ef05ab8e10e5a8" ns1:_="" ns2:_="" ns3:_="">
    <xsd:import namespace="http://schemas.microsoft.com/sharepoint/v3"/>
    <xsd:import namespace="b4c597e9-73a3-4571-a622-8c711933295a"/>
    <xsd:import namespace="5b4bd610-a880-4e6e-894d-bf3b30aeef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c597e9-73a3-4571-a622-8c7119332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b7dcf2-c6da-42da-b577-b542f55746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bd610-a880-4e6e-894d-bf3b30aeefc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24818e-35c7-4da9-a134-c79ac6e25ad2}" ma:internalName="TaxCatchAll" ma:showField="CatchAllData" ma:web="5b4bd610-a880-4e6e-894d-bf3b30aeef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5b4bd610-a880-4e6e-894d-bf3b30aeefc6" xsi:nil="true"/>
    <lcf76f155ced4ddcb4097134ff3c332f xmlns="b4c597e9-73a3-4571-a622-8c711933295a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5541312-1255-4160-A5F3-B308954CC04C}"/>
</file>

<file path=customXml/itemProps2.xml><?xml version="1.0" encoding="utf-8"?>
<ds:datastoreItem xmlns:ds="http://schemas.openxmlformats.org/officeDocument/2006/customXml" ds:itemID="{A673461E-150B-4F22-B704-87C21ADB4529}"/>
</file>

<file path=customXml/itemProps3.xml><?xml version="1.0" encoding="utf-8"?>
<ds:datastoreItem xmlns:ds="http://schemas.openxmlformats.org/officeDocument/2006/customXml" ds:itemID="{FAE4F8EF-CE65-4AD8-AF03-61374669D883}"/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20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Times New Roman</vt:lpstr>
      <vt:lpstr>11_Office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Eyal Ziv</dc:creator>
  <cp:lastModifiedBy>Eyal Ziv</cp:lastModifiedBy>
  <cp:revision>4</cp:revision>
  <dcterms:created xsi:type="dcterms:W3CDTF">2026-01-29T06:47:23Z</dcterms:created>
  <dcterms:modified xsi:type="dcterms:W3CDTF">2026-01-29T09:16:54Z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0x010100423553B2BEEB7449A985D5658CE756BD</vt:lpwstr>
  </property>
</Properties>
</file>